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25_0.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744" r:id="rId1"/>
    <p:sldMasterId id="2147483794" r:id="rId2"/>
    <p:sldMasterId id="2147483814" r:id="rId3"/>
    <p:sldMasterId id="2147483854" r:id="rId4"/>
  </p:sldMasterIdLst>
  <p:notesMasterIdLst>
    <p:notesMasterId r:id="rId40"/>
  </p:notesMasterIdLst>
  <p:handoutMasterIdLst>
    <p:handoutMasterId r:id="rId41"/>
  </p:handoutMasterIdLst>
  <p:sldIdLst>
    <p:sldId id="257" r:id="rId5"/>
    <p:sldId id="259" r:id="rId6"/>
    <p:sldId id="261" r:id="rId7"/>
    <p:sldId id="265" r:id="rId8"/>
    <p:sldId id="267" r:id="rId9"/>
    <p:sldId id="269" r:id="rId10"/>
    <p:sldId id="271" r:id="rId11"/>
    <p:sldId id="273" r:id="rId12"/>
    <p:sldId id="275" r:id="rId13"/>
    <p:sldId id="281" r:id="rId14"/>
    <p:sldId id="283" r:id="rId15"/>
    <p:sldId id="285" r:id="rId16"/>
    <p:sldId id="287" r:id="rId17"/>
    <p:sldId id="289" r:id="rId18"/>
    <p:sldId id="291" r:id="rId19"/>
    <p:sldId id="293" r:id="rId20"/>
    <p:sldId id="303" r:id="rId21"/>
    <p:sldId id="311" r:id="rId22"/>
    <p:sldId id="317" r:id="rId23"/>
    <p:sldId id="319" r:id="rId24"/>
    <p:sldId id="327" r:id="rId25"/>
    <p:sldId id="329" r:id="rId26"/>
    <p:sldId id="331" r:id="rId27"/>
    <p:sldId id="333" r:id="rId28"/>
    <p:sldId id="335" r:id="rId29"/>
    <p:sldId id="337" r:id="rId30"/>
    <p:sldId id="349" r:id="rId31"/>
    <p:sldId id="351" r:id="rId32"/>
    <p:sldId id="353" r:id="rId33"/>
    <p:sldId id="363" r:id="rId34"/>
    <p:sldId id="365" r:id="rId35"/>
    <p:sldId id="367" r:id="rId36"/>
    <p:sldId id="379" r:id="rId37"/>
    <p:sldId id="381" r:id="rId38"/>
    <p:sldId id="391" r:id="rId39"/>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E225DA-6B42-AC8F-2C2B-FFF27BB2A0B6}" name="King,June E." initials="KE" userId="S::June.King@gartner.com::9cbf5834-b74d-4f7e-a0af-250e373a85d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ferSingleView="1">
    <p:restoredLeft sz="6631" autoAdjust="0"/>
    <p:restoredTop sz="95878" autoAdjust="0"/>
  </p:normalViewPr>
  <p:slideViewPr>
    <p:cSldViewPr snapToGrid="0">
      <p:cViewPr varScale="1">
        <p:scale>
          <a:sx n="46" d="100"/>
          <a:sy n="46" d="100"/>
        </p:scale>
        <p:origin x="1062" y="42"/>
      </p:cViewPr>
      <p:guideLst/>
    </p:cSldViewPr>
  </p:slideViewPr>
  <p:outlineViewPr>
    <p:cViewPr>
      <p:scale>
        <a:sx n="33" d="100"/>
        <a:sy n="33" d="100"/>
      </p:scale>
      <p:origin x="0" y="-6972"/>
    </p:cViewPr>
  </p:outlineViewPr>
  <p:notesTextViewPr>
    <p:cViewPr>
      <p:scale>
        <a:sx n="75" d="100"/>
        <a:sy n="75" d="100"/>
      </p:scale>
      <p:origin x="0" y="0"/>
    </p:cViewPr>
  </p:notesTextViewPr>
  <p:sorterViewPr>
    <p:cViewPr varScale="1">
      <p:scale>
        <a:sx n="100" d="100"/>
        <a:sy n="100" d="100"/>
      </p:scale>
      <p:origin x="0" y="0"/>
    </p:cViewPr>
  </p:sorterViewPr>
  <p:notesViewPr>
    <p:cSldViewPr snapToGrid="0">
      <p:cViewPr>
        <p:scale>
          <a:sx n="91" d="100"/>
          <a:sy n="91" d="100"/>
        </p:scale>
        <p:origin x="1944" y="-8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8/10/relationships/authors" Target="authors.xml"/></Relationships>
</file>

<file path=ppt/comments/modernComment_125_0.xml><?xml version="1.0" encoding="utf-8"?>
<p188:cmLst xmlns:a="http://schemas.openxmlformats.org/drawingml/2006/main" xmlns:r="http://schemas.openxmlformats.org/officeDocument/2006/relationships" xmlns:p188="http://schemas.microsoft.com/office/powerpoint/2018/8/main">
  <p188:cm id="{EDC22C24-6962-4C95-8D3C-370DF3E63465}" authorId="{E5E225DA-6B42-AC8F-2C2B-FFF27BB2A0B6}" created="2022-05-17T12:56:35.486">
    <ac:txMkLst xmlns:ac="http://schemas.microsoft.com/office/drawing/2013/main/command">
      <pc:docMk xmlns:pc="http://schemas.microsoft.com/office/powerpoint/2013/main/command"/>
      <pc:sldMk xmlns:pc="http://schemas.microsoft.com/office/powerpoint/2013/main/command" cId="0" sldId="293"/>
      <ac:graphicFrameMk id="3" creationId="{00000000-0000-0000-0000-000000000000}"/>
      <ac:tblMk/>
      <ac:tcMk rowId="10002" colId="20000"/>
      <ac:txMk cp="341" len="42">
        <ac:context len="715" hash="1716200717"/>
      </ac:txMk>
    </ac:txMkLst>
    <p188:pos x="3349625" y="2838450"/>
    <p188:txBody>
      <a:bodyPr/>
      <a:lstStyle/>
      <a:p>
        <a:r>
          <a:rPr lang="en-US"/>
          <a:t>How to Respond to Mandatory IT Budget Cuts is an archived report from 2019. IS it still relevant?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E8F3FD-8012-4C7C-BCFB-C23E18FC275E}" type="datetimeFigureOut">
              <a:rPr lang="en-US" smtClean="0"/>
              <a:t>6/19/2023</a:t>
            </a:fld>
            <a:endParaRPr lang="en-US" dirty="0"/>
          </a:p>
        </p:txBody>
      </p:sp>
      <p:sp>
        <p:nvSpPr>
          <p:cNvPr id="6" name="TextBox 5"/>
          <p:cNvSpPr txBox="1"/>
          <p:nvPr/>
        </p:nvSpPr>
        <p:spPr>
          <a:xfrm>
            <a:off x="164123" y="8858218"/>
            <a:ext cx="6459416" cy="215444"/>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fld id="{1CE9EA8B-DBE7-492B-893F-AD13AC039ED7}" type="slidenum">
              <a:rPr lang="en-US" sz="700" smtClean="0">
                <a:solidFill>
                  <a:srgbClr val="979D9D"/>
                </a:solidFill>
              </a:rPr>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t>‹#›</a:t>
            </a:fld>
            <a:r>
              <a:rPr lang="en-US" sz="700" dirty="0">
                <a:solidFill>
                  <a:srgbClr val="979D9D"/>
                </a:solidFill>
              </a:rPr>
              <a:t>	© [CURRENT_YEAR] Gartner, Inc. and/or its affiliates. All rights reserved. Gartner is a registered trademark of Gartner, Inc. or its affiliates.</a:t>
            </a:r>
            <a:br>
              <a:rPr lang="en-US" sz="700" dirty="0">
                <a:solidFill>
                  <a:srgbClr val="979D9D"/>
                </a:solidFill>
              </a:rPr>
            </a:br>
            <a:r>
              <a:rPr lang="en-US" sz="700" b="1" dirty="0">
                <a:solidFill>
                  <a:srgbClr val="979D9D"/>
                </a:solidFill>
              </a:rPr>
              <a:t>INTERNAL — FOR INTERNAL USE ONLY or RESTRICTED [CHOSE ONE – DELETE AS APPROPRIATE] </a:t>
            </a:r>
            <a:r>
              <a:rPr lang="en-US" sz="700" b="0" baseline="0" dirty="0">
                <a:solidFill>
                  <a:srgbClr val="979D9D"/>
                </a:solidFill>
              </a:rPr>
              <a:t>| </a:t>
            </a:r>
            <a:r>
              <a:rPr lang="en-US" sz="700" dirty="0">
                <a:solidFill>
                  <a:srgbClr val="979D9D"/>
                </a:solidFill>
              </a:rPr>
              <a:t>Version X.X  Last updated [insert date format: DD Month YYYY]</a:t>
            </a:r>
          </a:p>
        </p:txBody>
      </p:sp>
    </p:spTree>
    <p:extLst>
      <p:ext uri="{BB962C8B-B14F-4D97-AF65-F5344CB8AC3E}">
        <p14:creationId xmlns:p14="http://schemas.microsoft.com/office/powerpoint/2010/main" val="102343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31633" y="712472"/>
            <a:ext cx="4794738" cy="2697041"/>
          </a:xfrm>
          <a:prstGeom prst="rect">
            <a:avLst/>
          </a:prstGeom>
          <a:noFill/>
          <a:ln w="12700">
            <a:solidFill>
              <a:prstClr val="black"/>
            </a:solidFill>
          </a:ln>
        </p:spPr>
      </p:sp>
      <p:sp>
        <p:nvSpPr>
          <p:cNvPr id="5" name="Notes Placeholder 4"/>
          <p:cNvSpPr>
            <a:spLocks noGrp="1"/>
          </p:cNvSpPr>
          <p:nvPr>
            <p:ph type="body" sz="quarter" idx="3"/>
          </p:nvPr>
        </p:nvSpPr>
        <p:spPr>
          <a:xfrm>
            <a:off x="242371" y="3592535"/>
            <a:ext cx="6373258" cy="523481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p:nvSpPr>
        <p:spPr>
          <a:xfrm rot="16200000">
            <a:off x="-1050931" y="1977711"/>
            <a:ext cx="2725105" cy="138499"/>
          </a:xfrm>
          <a:prstGeom prst="rect">
            <a:avLst/>
          </a:prstGeom>
          <a:noFill/>
        </p:spPr>
        <p:txBody>
          <a:bodyPr wrap="none" lIns="0" tIns="0" rIns="0" bIns="0" rtlCol="0" anchor="ctr">
            <a:spAutoFit/>
          </a:bodyPr>
          <a:lstStyle/>
          <a:p>
            <a:pPr algn="ctr">
              <a:spcBef>
                <a:spcPct val="0"/>
              </a:spcBef>
              <a:spcAft>
                <a:spcPct val="0"/>
              </a:spcAft>
            </a:pPr>
            <a:r>
              <a:rPr lang="en-US" sz="900" kern="1200" spc="100" baseline="0" dirty="0">
                <a:solidFill>
                  <a:srgbClr val="CDCDCD"/>
                </a:solidFill>
                <a:effectLst/>
              </a:rPr>
              <a:t>— NOT FOR EXTERNAL DISTRIBUTION —</a:t>
            </a:r>
            <a:endParaRPr lang="en-US" sz="900" spc="100" baseline="0" dirty="0">
              <a:solidFill>
                <a:srgbClr val="CDCDCD"/>
              </a:solidFill>
            </a:endParaRPr>
          </a:p>
        </p:txBody>
      </p:sp>
      <p:sp>
        <p:nvSpPr>
          <p:cNvPr id="12" name="TextBox 11"/>
          <p:cNvSpPr txBox="1"/>
          <p:nvPr/>
        </p:nvSpPr>
        <p:spPr>
          <a:xfrm rot="5400000">
            <a:off x="5183827" y="1977711"/>
            <a:ext cx="2725105" cy="138499"/>
          </a:xfrm>
          <a:prstGeom prst="rect">
            <a:avLst/>
          </a:prstGeom>
          <a:noFill/>
        </p:spPr>
        <p:txBody>
          <a:bodyPr wrap="none" lIns="0" tIns="0" rIns="0" bIns="0" rtlCol="0" anchor="ctr">
            <a:spAutoFit/>
          </a:bodyPr>
          <a:lstStyle/>
          <a:p>
            <a:pPr algn="ctr">
              <a:spcBef>
                <a:spcPct val="0"/>
              </a:spcBef>
              <a:spcAft>
                <a:spcPct val="0"/>
              </a:spcAft>
            </a:pPr>
            <a:r>
              <a:rPr lang="en-US" sz="900" kern="1200" spc="100" baseline="0" dirty="0">
                <a:solidFill>
                  <a:srgbClr val="CDCDCD"/>
                </a:solidFill>
                <a:effectLst/>
              </a:rPr>
              <a:t>— NOT FOR EXTERNAL DISTRIBUTION —</a:t>
            </a:r>
            <a:endParaRPr lang="en-US" sz="900" spc="100" baseline="0" dirty="0">
              <a:solidFill>
                <a:srgbClr val="CDCDCD"/>
              </a:solidFill>
            </a:endParaRPr>
          </a:p>
        </p:txBody>
      </p:sp>
      <p:sp>
        <p:nvSpPr>
          <p:cNvPr id="14" name="Text Box 86"/>
          <p:cNvSpPr txBox="1">
            <a:spLocks noChangeArrowheads="1"/>
          </p:cNvSpPr>
          <p:nvPr/>
        </p:nvSpPr>
        <p:spPr bwMode="gray">
          <a:xfrm>
            <a:off x="242373" y="128260"/>
            <a:ext cx="6326067" cy="258458"/>
          </a:xfrm>
          <a:prstGeom prst="rect">
            <a:avLst/>
          </a:prstGeom>
          <a:noFill/>
          <a:ln w="12700">
            <a:noFill/>
            <a:miter lim="800000"/>
            <a:headEnd type="none" w="sm" len="sm"/>
            <a:tailEnd type="none" w="sm" len="sm"/>
          </a:ln>
          <a:effectLst/>
        </p:spPr>
        <p:txBody>
          <a:bodyPr wrap="square" lIns="0" tIns="45683" rIns="91366" bIns="45683" anchor="t" anchorCtr="0">
            <a:spAutoFit/>
          </a:bodyPr>
          <a:lstStyle/>
          <a:p>
            <a:pPr marL="0" marR="0" lvl="0" indent="0" algn="l" defTabSz="912813" rtl="0" eaLnBrk="1" fontAlgn="auto" latinLnBrk="0" hangingPunct="1">
              <a:lnSpc>
                <a:spcPct val="90000"/>
              </a:lnSpc>
              <a:spcBef>
                <a:spcPct val="0"/>
              </a:spcBef>
              <a:spcAft>
                <a:spcPct val="0"/>
              </a:spcAft>
              <a:buClrTx/>
              <a:buSzTx/>
              <a:buFontTx/>
              <a:buNone/>
              <a:defRPr/>
            </a:pPr>
            <a:r>
              <a:rPr lang="en-US" sz="1200" b="1" dirty="0"/>
              <a:t>Presentation Title</a:t>
            </a:r>
          </a:p>
        </p:txBody>
      </p:sp>
      <p:sp>
        <p:nvSpPr>
          <p:cNvPr id="8" name="TextBox 7"/>
          <p:cNvSpPr txBox="1"/>
          <p:nvPr/>
        </p:nvSpPr>
        <p:spPr>
          <a:xfrm>
            <a:off x="242372" y="8887703"/>
            <a:ext cx="6373258" cy="184666"/>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fld id="{1CE9EA8B-DBE7-492B-893F-AD13AC039ED7}" type="slidenum">
              <a:rPr lang="en-US" sz="600" smtClean="0">
                <a:solidFill>
                  <a:srgbClr val="6E7878"/>
                </a:solidFill>
              </a:rPr>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t>‹#›</a:t>
            </a:fld>
            <a:r>
              <a:rPr lang="en-US" sz="600" dirty="0">
                <a:solidFill>
                  <a:srgbClr val="6E7878"/>
                </a:solidFill>
              </a:rPr>
              <a:t>	© [CURRENT_YEAR] Gartner, Inc. and/or its affiliates. All rights reserved. Gartner is a registered trademark of Gartner, Inc. or its affiliates.</a:t>
            </a:r>
            <a:br>
              <a:rPr lang="en-US" sz="600" dirty="0">
                <a:solidFill>
                  <a:srgbClr val="6E7878"/>
                </a:solidFill>
              </a:rPr>
            </a:br>
            <a:r>
              <a:rPr lang="en-US" sz="600" b="1" dirty="0">
                <a:solidFill>
                  <a:srgbClr val="6E7878"/>
                </a:solidFill>
              </a:rPr>
              <a:t>INTERNAL — FOR INTERNAL USE ONLY or RESTRICTED [CHOOSE ONE – DELETE AS APPROPRIATE] </a:t>
            </a:r>
            <a:r>
              <a:rPr lang="en-US" sz="600" b="0" baseline="0" dirty="0">
                <a:solidFill>
                  <a:srgbClr val="6E7878"/>
                </a:solidFill>
              </a:rPr>
              <a:t>| </a:t>
            </a:r>
            <a:r>
              <a:rPr lang="en-US" sz="600" dirty="0">
                <a:solidFill>
                  <a:srgbClr val="6E7878"/>
                </a:solidFill>
              </a:rPr>
              <a:t>Version X.X  Last updated [insert date format: DD Month YYYY]</a:t>
            </a:r>
          </a:p>
        </p:txBody>
      </p:sp>
    </p:spTree>
    <p:extLst>
      <p:ext uri="{BB962C8B-B14F-4D97-AF65-F5344CB8AC3E}">
        <p14:creationId xmlns:p14="http://schemas.microsoft.com/office/powerpoint/2010/main" val="1265795583"/>
      </p:ext>
    </p:extLst>
  </p:cSld>
  <p:clrMap bg1="lt1" tx1="dk1" bg2="lt2" tx2="dk2" accent1="accent1" accent2="accent2" accent3="accent3" accent4="accent4" accent5="accent5" accent6="accent6" hlink="hlink" folHlink="folHlink"/>
  <p:hf sldNum="0" hdr="0" ftr="0" dt="0"/>
  <p:notesStyle>
    <a:lvl1pPr marL="0" indent="0" algn="l" defTabSz="914400" rtl="0" eaLnBrk="1" latinLnBrk="0" hangingPunct="1">
      <a:lnSpc>
        <a:spcPct val="90000"/>
      </a:lnSpc>
      <a:spcAft>
        <a:spcPts val="600"/>
      </a:spcAft>
      <a:buFont typeface="Arial" panose="020B0604020202020204" pitchFamily="34" charset="0"/>
      <a:buNone/>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Wingdings" panose="05000000000000000000" pitchFamily="2" charset="2"/>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Wingdings" panose="05000000000000000000" pitchFamily="2" charset="2"/>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1273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811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323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0796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0010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104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4360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8445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6481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1195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94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3218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3654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3593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5395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096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3706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662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2879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6915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715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0821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782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9104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0839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9753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0191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2634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596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4274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9804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757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3027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406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2962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1371600"/>
          </a:xfrm>
        </p:spPr>
        <p:txBody>
          <a:bodyPr wrap="square">
            <a:spAutoFit/>
          </a:bodyPr>
          <a:lstStyle>
            <a:lvl1pPr marL="0" indent="0">
              <a:lnSpc>
                <a:spcPct val="100000"/>
              </a:lnSpc>
              <a:spcAft>
                <a:spcPct val="0"/>
              </a:spcAft>
              <a:buNone/>
              <a:defRPr sz="1800" baseline="0"/>
            </a:lvl1pPr>
            <a:lvl2pPr marL="0" indent="0">
              <a:buNone/>
              <a:defRPr/>
            </a:lvl2pPr>
            <a:lvl3pPr marL="0" indent="0">
              <a:buNone/>
              <a:defRPr/>
            </a:lvl3pPr>
            <a:lvl4pPr marL="0" indent="0">
              <a:buNone/>
              <a:defRPr/>
            </a:lvl4pPr>
            <a:lvl5pPr marL="0" indent="0">
              <a:buNone/>
              <a:defRPr/>
            </a:lvl5pPr>
          </a:lstStyle>
          <a:p>
            <a:pPr lvl="0">
              <a:defRPr sz="1800"/>
            </a:pPr>
            <a:r>
              <a:rPr lang="en-US"/>
              <a:t>Sample IT Budget For Midsize
SampleCo</a:t>
            </a:r>
            <a:br>
              <a:rPr lang="en-US"/>
            </a:br>
            <a:r>
              <a:rPr lang="en-US"/>
              <a:t/>
            </a:r>
            <a:br>
              <a:rPr lang="en-US"/>
            </a:br>
            <a:r>
              <a:rPr lang="en-US"/>
              <a:t>05 May 2022</a:t>
            </a:r>
          </a:p>
        </p:txBody>
      </p:sp>
      <p:sp>
        <p:nvSpPr>
          <p:cNvPr id="2"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pPr>
              <a:defRPr sz="3600"/>
            </a:pPr>
            <a:r>
              <a:rPr lang="en-US"/>
              <a:t>IT Budget Benchmark</a:t>
            </a:r>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7" name="TextBox 16"/>
          <p:cNvSpPr txBox="1"/>
          <p:nvPr userDrawn="1"/>
        </p:nvSpPr>
        <p:spPr bwMode="gray">
          <a:xfrm>
            <a:off x="460256" y="6134024"/>
            <a:ext cx="7098135" cy="533400"/>
          </a:xfrm>
          <a:prstGeom prst="rect">
            <a:avLst/>
          </a:prstGeom>
          <a:noFill/>
        </p:spPr>
        <p:txBody>
          <a:bodyPr wrap="square" lIns="0" tIns="0" rIns="0" bIns="0" anchor="t" anchorCtr="0">
            <a:spAutoFit/>
          </a:bodyPr>
          <a:lstStyle/>
          <a:p>
            <a:r>
              <a:rPr lang="en-US" sz="700" kern="1200" dirty="0">
                <a:solidFill>
                  <a:schemeClr val="tx1"/>
                </a:solidFill>
                <a:effectLst/>
                <a:latin typeface="Arial" panose="020B0604020202020204" pitchFamily="34" charset="0"/>
                <a:ea typeface="+mn-ea"/>
                <a:cs typeface="Arial" panose="020B0604020202020204" pitchFamily="34" charset="0"/>
              </a:rPr>
              <a:t>CONFIDENTIAL AND PROPRIETARY</a:t>
            </a:r>
          </a:p>
          <a:p>
            <a:r>
              <a:rPr lang="en-US" sz="700" kern="1200" dirty="0">
                <a:solidFill>
                  <a:schemeClr val="tx1"/>
                </a:solidFill>
                <a:effectLst/>
                <a:latin typeface="Arial" panose="020B0604020202020204" pitchFamily="34" charset="0"/>
                <a:ea typeface="+mn-ea"/>
                <a:cs typeface="Arial" panose="020B0604020202020204" pitchFamily="34" charset="0"/>
              </a:rPr>
              <a:t>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a:t>
            </a:r>
            <a:r>
              <a:rPr lang="en-US" sz="700" b="0" dirty="0">
                <a:solidFill>
                  <a:schemeClr val="tx1"/>
                </a:solidFill>
              </a:rPr>
              <a:t>2022</a:t>
            </a:r>
            <a:r>
              <a:rPr lang="en-US" sz="700" kern="1200" dirty="0">
                <a:solidFill>
                  <a:schemeClr val="tx1"/>
                </a:solidFill>
                <a:effectLst/>
                <a:latin typeface="Arial" panose="020B0604020202020204" pitchFamily="34" charset="0"/>
                <a:ea typeface="+mn-ea"/>
                <a:cs typeface="Arial" panose="020B0604020202020204" pitchFamily="34" charset="0"/>
              </a:rPr>
              <a:t> Gartner, Inc. and/or its affiliates. All rights reserved.</a:t>
            </a:r>
          </a:p>
          <a:p>
            <a:pPr algn="l" eaLnBrk="0" hangingPunct="0">
              <a:lnSpc>
                <a:spcPct val="100000"/>
              </a:lnSpc>
              <a:spcBef>
                <a:spcPct val="0"/>
              </a:spcBef>
              <a:spcAft>
                <a:spcPct val="0"/>
              </a:spcAft>
              <a:defRPr/>
            </a:pPr>
            <a:endParaRPr lang="en-US" sz="700" dirty="0">
              <a:solidFill>
                <a:schemeClr val="tx1"/>
              </a:solidFill>
              <a:latin typeface="Arial" panose="020B0604020202020204" pitchFamily="34" charset="0"/>
              <a:ea typeface="Arial Unicode MS" pitchFamily="34" charset="-128"/>
              <a:cs typeface="Arial" panose="020B0604020202020204" pitchFamily="34" charset="0"/>
            </a:endParaRPr>
          </a:p>
        </p:txBody>
      </p:sp>
    </p:spTree>
    <p:extLst>
      <p:ext uri="{BB962C8B-B14F-4D97-AF65-F5344CB8AC3E}">
        <p14:creationId xmlns:p14="http://schemas.microsoft.com/office/powerpoint/2010/main" val="807758296"/>
      </p:ext>
    </p:extLst>
  </p:cSld>
  <p:clrMapOvr>
    <a:overrideClrMapping bg1="dk1" tx1="lt1" bg2="dk2" tx2="lt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hasCustomPrompt="1"/>
          </p:nvPr>
        </p:nvSpPr>
        <p:spPr>
          <a:xfrm>
            <a:off x="457200" y="1527175"/>
            <a:ext cx="2563495" cy="4460875"/>
          </a:xfrm>
        </p:spPr>
        <p:txBody>
          <a:bodyPr vert="horz" lIns="0" tIns="0" rIns="0" bIns="0" rtlCol="0">
            <a:noAutofit/>
          </a:bodyPr>
          <a:lstStyle>
            <a:lvl1pPr>
              <a:defRPr sz="2000"/>
            </a:lvl1pPr>
            <a:lvl2pPr>
              <a:defRPr lang="en-US" sz="2000" b="0" baseline="0" smtClean="0"/>
            </a:lvl2pPr>
            <a:lvl3pPr>
              <a:defRPr lang="en-US" sz="2000" b="0" smtClean="0"/>
            </a:lvl3pPr>
            <a:lvl4pPr>
              <a:defRPr lang="en-US" sz="2000" b="0" smtClean="0"/>
            </a:lvl4pPr>
            <a:lvl5pPr>
              <a:defRPr lang="en-US" sz="2000" b="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1"/>
          <p:cNvSpPr>
            <a:spLocks noGrp="1"/>
          </p:cNvSpPr>
          <p:nvPr>
            <p:ph type="body" sz="quarter" idx="19" hasCustomPrompt="1"/>
          </p:nvPr>
        </p:nvSpPr>
        <p:spPr>
          <a:xfrm>
            <a:off x="3361373" y="1527175"/>
            <a:ext cx="2563495" cy="4460875"/>
          </a:xfrm>
          <a:noFill/>
        </p:spPr>
        <p:txBody>
          <a:bodyPr vert="horz" lIns="0" tIns="0" rIns="0" bIns="0" rtlCol="0">
            <a:noAutofit/>
          </a:bodyPr>
          <a:lstStyle>
            <a:lvl1pPr>
              <a:defRPr lang="en-US" sz="2000" b="0" noProof="0" smtClean="0"/>
            </a:lvl1pPr>
            <a:lvl2pPr>
              <a:defRPr lang="en-US" sz="2000" noProof="0" smtClean="0"/>
            </a:lvl2pPr>
            <a:lvl3pPr>
              <a:defRPr lang="en-US" sz="2000" noProof="0" smtClean="0"/>
            </a:lvl3pPr>
            <a:lvl4pPr>
              <a:defRPr lang="en-US" sz="2000" noProof="0" smtClean="0"/>
            </a:lvl4pPr>
            <a:lvl5pPr>
              <a:defRPr lang="en-US" sz="2000" noProof="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7" name="Text Placeholder 11"/>
          <p:cNvSpPr>
            <a:spLocks noGrp="1"/>
          </p:cNvSpPr>
          <p:nvPr>
            <p:ph type="body" sz="quarter" idx="20" hasCustomPrompt="1"/>
          </p:nvPr>
        </p:nvSpPr>
        <p:spPr>
          <a:xfrm>
            <a:off x="6265546" y="1527175"/>
            <a:ext cx="2563495" cy="4460875"/>
          </a:xfrm>
          <a:noFill/>
        </p:spPr>
        <p:txBody>
          <a:bodyPr vert="horz" lIns="0" tIns="0" rIns="0" bIns="0" rtlCol="0">
            <a:noAutofit/>
          </a:bodyPr>
          <a:lstStyle>
            <a:lvl1pPr>
              <a:defRPr sz="2000"/>
            </a:lvl1pPr>
            <a:lvl2pPr>
              <a:defRPr lang="en-US" sz="2000" smtClean="0"/>
            </a:lvl2pPr>
            <a:lvl3pPr>
              <a:defRPr lang="en-US" sz="2000" smtClean="0"/>
            </a:lvl3pPr>
            <a:lvl4pPr>
              <a:defRPr lang="en-US" sz="2000" smtClean="0"/>
            </a:lvl4pPr>
            <a:lvl5pPr>
              <a:defRPr lang="en-US" sz="200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p>
            <a:r>
              <a:rPr lang="en-US"/>
              <a:t>Click to edit title</a:t>
            </a:r>
          </a:p>
        </p:txBody>
      </p:sp>
      <p:sp>
        <p:nvSpPr>
          <p:cNvPr id="13" name="Text Placeholder 11"/>
          <p:cNvSpPr>
            <a:spLocks noGrp="1"/>
          </p:cNvSpPr>
          <p:nvPr>
            <p:ph type="body" sz="quarter" idx="21" hasCustomPrompt="1"/>
          </p:nvPr>
        </p:nvSpPr>
        <p:spPr>
          <a:xfrm>
            <a:off x="9169718" y="1527175"/>
            <a:ext cx="2563495" cy="4460875"/>
          </a:xfrm>
          <a:noFill/>
        </p:spPr>
        <p:txBody>
          <a:bodyPr vert="horz" lIns="0" tIns="0" rIns="0" bIns="0" rtlCol="0">
            <a:noAutofit/>
          </a:bodyPr>
          <a:lstStyle>
            <a:lvl1pPr>
              <a:defRPr sz="2000"/>
            </a:lvl1pPr>
            <a:lvl2pPr>
              <a:defRPr lang="en-US" sz="2000" smtClean="0"/>
            </a:lvl2pPr>
            <a:lvl3pPr>
              <a:defRPr lang="en-US" sz="2000" smtClean="0"/>
            </a:lvl3pPr>
            <a:lvl4pPr>
              <a:defRPr lang="en-US" sz="2000" smtClean="0"/>
            </a:lvl4pPr>
            <a:lvl5pPr>
              <a:defRPr lang="en-US" sz="200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10580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11" name="Text Placeholder 11"/>
          <p:cNvSpPr>
            <a:spLocks noGrp="1"/>
          </p:cNvSpPr>
          <p:nvPr>
            <p:ph type="body" sz="quarter" idx="17" hasCustomPrompt="1"/>
          </p:nvPr>
        </p:nvSpPr>
        <p:spPr>
          <a:xfrm>
            <a:off x="457200" y="1527175"/>
            <a:ext cx="2563495" cy="4460875"/>
          </a:xfrm>
          <a:solidFill>
            <a:srgbClr val="F4F4F4"/>
          </a:solidFill>
        </p:spPr>
        <p:txBody>
          <a:bodyPr vert="horz" lIns="182880" tIns="182880" rIns="91440" bIns="182880" rtlCol="0">
            <a:noAutofit/>
          </a:bodyPr>
          <a:lstStyle>
            <a:lvl1pPr>
              <a:defRPr sz="2000"/>
            </a:lvl1pPr>
            <a:lvl2pPr>
              <a:defRPr lang="en-US" sz="2000" b="0" baseline="0" smtClean="0"/>
            </a:lvl2pPr>
            <a:lvl3pPr>
              <a:defRPr lang="en-US" sz="2000" b="0" smtClean="0"/>
            </a:lvl3pPr>
            <a:lvl4pPr>
              <a:defRPr lang="en-US" sz="2000" b="0" smtClean="0"/>
            </a:lvl4pPr>
            <a:lvl5pPr>
              <a:defRPr lang="en-US" sz="2000" b="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9" hasCustomPrompt="1"/>
          </p:nvPr>
        </p:nvSpPr>
        <p:spPr>
          <a:xfrm>
            <a:off x="3361373" y="1527175"/>
            <a:ext cx="2563495" cy="4460875"/>
          </a:xfrm>
          <a:solidFill>
            <a:srgbClr val="F4F4F4"/>
          </a:solidFill>
        </p:spPr>
        <p:txBody>
          <a:bodyPr vert="horz" lIns="182880" tIns="182880" rIns="91440" bIns="182880" rtlCol="0">
            <a:noAutofit/>
          </a:bodyPr>
          <a:lstStyle>
            <a:lvl1pPr>
              <a:defRPr lang="en-US" sz="2000" b="0" noProof="0" smtClean="0"/>
            </a:lvl1pPr>
            <a:lvl2pPr>
              <a:defRPr lang="en-US" sz="2000" noProof="0" smtClean="0"/>
            </a:lvl2pPr>
            <a:lvl3pPr>
              <a:defRPr lang="en-US" sz="2000" noProof="0" smtClean="0"/>
            </a:lvl3pPr>
            <a:lvl4pPr>
              <a:defRPr lang="en-US" sz="2000" noProof="0" smtClean="0"/>
            </a:lvl4pPr>
            <a:lvl5pPr>
              <a:defRPr lang="en-US" sz="2000" noProof="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20" hasCustomPrompt="1"/>
          </p:nvPr>
        </p:nvSpPr>
        <p:spPr>
          <a:xfrm>
            <a:off x="6265546" y="1527175"/>
            <a:ext cx="2563495" cy="4460875"/>
          </a:xfrm>
          <a:solidFill>
            <a:srgbClr val="F4F4F4"/>
          </a:solidFill>
        </p:spPr>
        <p:txBody>
          <a:bodyPr vert="horz" lIns="182880" tIns="182880" rIns="91440" bIns="182880" rtlCol="0">
            <a:noAutofit/>
          </a:bodyPr>
          <a:lstStyle>
            <a:lvl1pPr>
              <a:defRPr sz="2000"/>
            </a:lvl1pPr>
            <a:lvl2pPr>
              <a:defRPr lang="en-US" sz="2000" smtClean="0"/>
            </a:lvl2pPr>
            <a:lvl3pPr>
              <a:defRPr lang="en-US" sz="2000" smtClean="0"/>
            </a:lvl3pPr>
            <a:lvl4pPr>
              <a:defRPr lang="en-US" sz="2000" smtClean="0"/>
            </a:lvl4pPr>
            <a:lvl5pPr>
              <a:defRPr lang="en-US" sz="200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21" hasCustomPrompt="1"/>
          </p:nvPr>
        </p:nvSpPr>
        <p:spPr>
          <a:xfrm>
            <a:off x="9169718" y="1527175"/>
            <a:ext cx="2563495" cy="4460875"/>
          </a:xfrm>
          <a:solidFill>
            <a:srgbClr val="F4F4F4"/>
          </a:solidFill>
        </p:spPr>
        <p:txBody>
          <a:bodyPr vert="horz" lIns="182880" tIns="182880" rIns="91440" bIns="182880" rtlCol="0">
            <a:noAutofit/>
          </a:bodyPr>
          <a:lstStyle>
            <a:lvl1pPr>
              <a:defRPr sz="2000"/>
            </a:lvl1pPr>
            <a:lvl2pPr>
              <a:defRPr lang="en-US" sz="2000" smtClean="0"/>
            </a:lvl2pPr>
            <a:lvl3pPr>
              <a:defRPr lang="en-US" sz="2000" smtClean="0"/>
            </a:lvl3pPr>
            <a:lvl4pPr>
              <a:defRPr lang="en-US" sz="2000" smtClean="0"/>
            </a:lvl4pPr>
            <a:lvl5pPr>
              <a:defRPr lang="en-US" sz="200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47065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129542614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8367EBE-ACE4-6A4A-8194-81828A72B691}"/>
              </a:ext>
            </a:extLst>
          </p:cNvPr>
          <p:cNvSpPr/>
          <p:nvPr userDrawn="1"/>
        </p:nvSpPr>
        <p:spPr bwMode="ltGray">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6" name="Rectangle 5">
            <a:extLst>
              <a:ext uri="{FF2B5EF4-FFF2-40B4-BE49-F238E27FC236}">
                <a16:creationId xmlns:a16="http://schemas.microsoft.com/office/drawing/2014/main" xmlns="" id="{433B9AE8-D471-4240-AAF9-7F4A822FF5B3}"/>
              </a:ext>
            </a:extLst>
          </p:cNvPr>
          <p:cNvSpPr/>
          <p:nvPr userDrawn="1"/>
        </p:nvSpPr>
        <p:spPr bwMode="ltGray">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7"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188874791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5" name="Rectangle 14"/>
          <p:cNvSpPr>
            <a:spLocks noChangeAspect="1"/>
          </p:cNvSpPr>
          <p:nvPr userDrawn="1"/>
        </p:nvSpPr>
        <p:spPr bwMode="ltGray">
          <a:xfrm>
            <a:off x="474077"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2" name="Rectangle 1"/>
          <p:cNvSpPr>
            <a:spLocks noChangeAspect="1"/>
          </p:cNvSpPr>
          <p:nvPr userDrawn="1"/>
        </p:nvSpPr>
        <p:spPr bwMode="ltGray">
          <a:xfrm>
            <a:off x="9422804"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417568027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W1_Sk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5" name="Rectangle 14"/>
          <p:cNvSpPr>
            <a:spLocks noChangeAspect="1"/>
          </p:cNvSpPr>
          <p:nvPr userDrawn="1"/>
        </p:nvSpPr>
        <p:spPr bwMode="auto">
          <a:xfrm>
            <a:off x="474077"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2" name="Rectangle 1"/>
          <p:cNvSpPr>
            <a:spLocks noChangeAspect="1"/>
          </p:cNvSpPr>
          <p:nvPr userDrawn="1"/>
        </p:nvSpPr>
        <p:spPr bwMode="auto">
          <a:xfrm>
            <a:off x="9422804"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335531975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5" name="Rectangle 14"/>
          <p:cNvSpPr>
            <a:spLocks noChangeAspect="1"/>
          </p:cNvSpPr>
          <p:nvPr userDrawn="1"/>
        </p:nvSpPr>
        <p:spPr bwMode="ltGray">
          <a:xfrm>
            <a:off x="6426219"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6" name="Rectangle 15"/>
          <p:cNvSpPr>
            <a:spLocks noChangeAspect="1"/>
          </p:cNvSpPr>
          <p:nvPr userDrawn="1"/>
        </p:nvSpPr>
        <p:spPr bwMode="ltGray">
          <a:xfrm>
            <a:off x="473765"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147847568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W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7"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Tree>
    <p:extLst>
      <p:ext uri="{BB962C8B-B14F-4D97-AF65-F5344CB8AC3E}">
        <p14:creationId xmlns:p14="http://schemas.microsoft.com/office/powerpoint/2010/main" val="169590527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89605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11551976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ct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2"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r>
              <a:rPr lang="en-US"/>
              <a:t>Click to Add Title; 4 Lines of Copy; 60 Characters Maximum</a:t>
            </a:r>
          </a:p>
        </p:txBody>
      </p:sp>
      <p:sp>
        <p:nvSpPr>
          <p:cNvPr id="11" name="Focus Frame 2"/>
          <p:cNvSpPr>
            <a:spLocks noChangeAspect="1"/>
          </p:cNvSpPr>
          <p:nvPr userDrawn="1"/>
        </p:nvSpPr>
        <p:spPr bwMode="auto">
          <a:xfrm>
            <a:off x="7058822"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5" name="Focus Frame 2"/>
          <p:cNvSpPr>
            <a:spLocks noChangeAspect="1"/>
          </p:cNvSpPr>
          <p:nvPr userDrawn="1"/>
        </p:nvSpPr>
        <p:spPr bwMode="auto">
          <a:xfrm>
            <a:off x="1588464" y="1343025"/>
            <a:ext cx="160433" cy="329184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9540" y="5975402"/>
            <a:ext cx="2050653" cy="469087"/>
          </a:xfrm>
          <a:prstGeom prst="rect">
            <a:avLst/>
          </a:prstGeom>
        </p:spPr>
      </p:pic>
      <p:sp>
        <p:nvSpPr>
          <p:cNvPr id="17" name="TextBox 16"/>
          <p:cNvSpPr txBox="1"/>
          <p:nvPr userDrawn="1"/>
        </p:nvSpPr>
        <p:spPr bwMode="gray">
          <a:xfrm>
            <a:off x="460256" y="6134024"/>
            <a:ext cx="7098135" cy="426720"/>
          </a:xfrm>
          <a:prstGeom prst="rect">
            <a:avLst/>
          </a:prstGeom>
          <a:noFill/>
        </p:spPr>
        <p:txBody>
          <a:bodyPr wrap="square" lIns="0" tIns="0" rIns="0" bIns="0" anchor="t" anchorCtr="0">
            <a:spAutoFit/>
          </a:bodyPr>
          <a:lstStyle/>
          <a:p>
            <a:r>
              <a:rPr lang="en-US" sz="700" kern="1200" dirty="0">
                <a:solidFill>
                  <a:schemeClr val="tx1"/>
                </a:solidFill>
                <a:effectLst/>
                <a:latin typeface="Arial" panose="020B0604020202020204" pitchFamily="34" charset="0"/>
                <a:ea typeface="+mn-ea"/>
                <a:cs typeface="Arial" panose="020B0604020202020204" pitchFamily="34" charset="0"/>
              </a:rPr>
              <a:t>CONFIDENTIAL AND PROPRIETARY</a:t>
            </a:r>
          </a:p>
          <a:p>
            <a:r>
              <a:rPr lang="en-US" sz="700" kern="1200" dirty="0">
                <a:solidFill>
                  <a:schemeClr val="tx1"/>
                </a:solidFill>
                <a:effectLst/>
                <a:latin typeface="Arial" panose="020B0604020202020204" pitchFamily="34" charset="0"/>
                <a:ea typeface="+mn-ea"/>
                <a:cs typeface="Arial" panose="020B0604020202020204" pitchFamily="34" charset="0"/>
              </a:rPr>
              <a:t>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a:t>
            </a:r>
            <a:r>
              <a:rPr lang="en-US" sz="700" b="0" dirty="0">
                <a:solidFill>
                  <a:schemeClr val="tx1"/>
                </a:solidFill>
              </a:rPr>
              <a:t>2022</a:t>
            </a:r>
            <a:r>
              <a:rPr lang="en-US" sz="700" kern="1200" dirty="0">
                <a:solidFill>
                  <a:schemeClr val="tx1"/>
                </a:solidFill>
                <a:effectLst/>
                <a:latin typeface="Arial" panose="020B0604020202020204" pitchFamily="34" charset="0"/>
                <a:ea typeface="+mn-ea"/>
                <a:cs typeface="Arial" panose="020B0604020202020204" pitchFamily="34" charset="0"/>
              </a:rPr>
              <a:t> Gartner, Inc. and/or its affiliates. All rights reserved.</a:t>
            </a:r>
          </a:p>
        </p:txBody>
      </p:sp>
    </p:spTree>
    <p:extLst>
      <p:ext uri="{BB962C8B-B14F-4D97-AF65-F5344CB8AC3E}">
        <p14:creationId xmlns:p14="http://schemas.microsoft.com/office/powerpoint/2010/main" val="3271797094"/>
      </p:ext>
    </p:extLst>
  </p:cSld>
  <p:clrMapOvr>
    <a:overrideClrMapping bg1="lt1" tx1="dk1" bg2="lt2" tx2="dk2" accent1="accent1" accent2="accent2" accent3="accent3" accent4="accent4" accent5="accent5" accent6="accent6" hlink="hlink" folHlink="folHlink"/>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7" name="Content Placeholder 6"/>
          <p:cNvSpPr>
            <a:spLocks noGrp="1"/>
          </p:cNvSpPr>
          <p:nvPr>
            <p:ph sz="quarter" idx="10"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46595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699046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4113"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444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6" name="Text Placeholder 11"/>
          <p:cNvSpPr>
            <a:spLocks noGrp="1"/>
          </p:cNvSpPr>
          <p:nvPr>
            <p:ph type="body" sz="quarter" idx="13" hasCustomPrompt="1"/>
          </p:nvPr>
        </p:nvSpPr>
        <p:spPr>
          <a:xfrm>
            <a:off x="460544" y="1527175"/>
            <a:ext cx="3336925" cy="4460875"/>
          </a:xfrm>
        </p:spPr>
        <p:txBody>
          <a:bodyPr vert="horz" lIns="0" tIns="0" rIns="0" bIns="0" rtlCol="0">
            <a:noAutofit/>
          </a:bodyPr>
          <a:lstStyle>
            <a:lvl1pPr>
              <a:defRPr sz="2000"/>
            </a:lvl1pPr>
            <a:lvl2pPr>
              <a:lnSpc>
                <a:spcPct val="100000"/>
              </a:lnSpc>
              <a:spcBef>
                <a:spcPct val="0"/>
              </a:spcBef>
              <a:spcAft>
                <a:spcPts val="1200"/>
              </a:spcAft>
              <a:defRPr lang="en-US" sz="2000" b="0" baseline="0" smtClean="0"/>
            </a:lvl2pPr>
            <a:lvl3pPr>
              <a:lnSpc>
                <a:spcPct val="100000"/>
              </a:lnSpc>
              <a:spcBef>
                <a:spcPct val="0"/>
              </a:spcBef>
              <a:spcAft>
                <a:spcPts val="1200"/>
              </a:spcAft>
              <a:defRPr lang="en-US" sz="2000" b="0" smtClean="0"/>
            </a:lvl3pPr>
            <a:lvl4pPr>
              <a:lnSpc>
                <a:spcPct val="100000"/>
              </a:lnSpc>
              <a:spcBef>
                <a:spcPct val="0"/>
              </a:spcBef>
              <a:spcAft>
                <a:spcPts val="1200"/>
              </a:spcAft>
              <a:defRPr lang="en-US" sz="2000" b="0" smtClean="0"/>
            </a:lvl4pPr>
            <a:lvl5pPr>
              <a:lnSpc>
                <a:spcPct val="100000"/>
              </a:lnSpc>
              <a:spcBef>
                <a:spcPct val="0"/>
              </a:spcBef>
              <a:spcAft>
                <a:spcPts val="1200"/>
              </a:spcAft>
              <a:defRPr lang="en-US" sz="2000" b="0" smtClean="0"/>
            </a:lvl5pPr>
            <a:lvl6pPr>
              <a:lnSpc>
                <a:spcPct val="100000"/>
              </a:lnSpc>
              <a:spcBef>
                <a:spcPct val="0"/>
              </a:spcBef>
              <a:spcAft>
                <a:spcPts val="1200"/>
              </a:spcAft>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6" hasCustomPrompt="1"/>
          </p:nvPr>
        </p:nvSpPr>
        <p:spPr>
          <a:xfrm>
            <a:off x="4427537" y="1527175"/>
            <a:ext cx="3336925" cy="4460875"/>
          </a:xfrm>
        </p:spPr>
        <p:txBody>
          <a:bodyPr vert="horz" lIns="0" tIns="0" rIns="0" bIns="0" rtlCol="0">
            <a:noAutofit/>
          </a:bodyPr>
          <a:lstStyle>
            <a:lvl1pPr>
              <a:defRPr sz="2000"/>
            </a:lvl1pPr>
            <a:lvl2pPr>
              <a:lnSpc>
                <a:spcPct val="100000"/>
              </a:lnSpc>
              <a:spcBef>
                <a:spcPct val="0"/>
              </a:spcBef>
              <a:spcAft>
                <a:spcPts val="1200"/>
              </a:spcAft>
              <a:defRPr lang="en-US" sz="2000" b="0" baseline="0" noProof="0" smtClean="0"/>
            </a:lvl2pPr>
            <a:lvl3pPr>
              <a:lnSpc>
                <a:spcPct val="100000"/>
              </a:lnSpc>
              <a:spcBef>
                <a:spcPct val="0"/>
              </a:spcBef>
              <a:spcAft>
                <a:spcPts val="1200"/>
              </a:spcAft>
              <a:defRPr lang="en-US" sz="2000" b="0" noProof="0" smtClean="0"/>
            </a:lvl3pPr>
            <a:lvl4pPr>
              <a:lnSpc>
                <a:spcPct val="100000"/>
              </a:lnSpc>
              <a:spcBef>
                <a:spcPct val="0"/>
              </a:spcBef>
              <a:spcAft>
                <a:spcPts val="1200"/>
              </a:spcAft>
              <a:defRPr lang="en-US" sz="2000" b="0" noProof="0" smtClean="0"/>
            </a:lvl4pPr>
            <a:lvl5pPr>
              <a:lnSpc>
                <a:spcPct val="100000"/>
              </a:lnSpc>
              <a:spcBef>
                <a:spcPct val="0"/>
              </a:spcBef>
              <a:spcAft>
                <a:spcPts val="1200"/>
              </a:spcAft>
              <a:defRPr lang="en-US" sz="2000" b="0" noProof="0" smtClean="0"/>
            </a:lvl5pPr>
            <a:lvl6pPr>
              <a:lnSpc>
                <a:spcPct val="100000"/>
              </a:lnSpc>
              <a:spcBef>
                <a:spcPct val="0"/>
              </a:spcBef>
              <a:spcAft>
                <a:spcPts val="1200"/>
              </a:spcAft>
              <a:defRPr lang="en-US" sz="2000" noProof="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11"/>
          <p:cNvSpPr>
            <a:spLocks noGrp="1"/>
          </p:cNvSpPr>
          <p:nvPr>
            <p:ph type="body" sz="quarter" idx="17" hasCustomPrompt="1"/>
          </p:nvPr>
        </p:nvSpPr>
        <p:spPr>
          <a:xfrm>
            <a:off x="8391186" y="1527175"/>
            <a:ext cx="3336925" cy="4460875"/>
          </a:xfrm>
        </p:spPr>
        <p:txBody>
          <a:bodyPr vert="horz" lIns="0" tIns="0" rIns="0" bIns="0" rtlCol="0">
            <a:noAutofit/>
          </a:bodyPr>
          <a:lstStyle>
            <a:lvl1pPr>
              <a:defRPr sz="2000"/>
            </a:lvl1pPr>
            <a:lvl2pPr>
              <a:lnSpc>
                <a:spcPct val="100000"/>
              </a:lnSpc>
              <a:spcBef>
                <a:spcPct val="0"/>
              </a:spcBef>
              <a:spcAft>
                <a:spcPts val="1200"/>
              </a:spcAft>
              <a:defRPr lang="en-US" sz="2000" b="0" baseline="0" noProof="0" smtClean="0"/>
            </a:lvl2pPr>
            <a:lvl3pPr>
              <a:lnSpc>
                <a:spcPct val="100000"/>
              </a:lnSpc>
              <a:spcBef>
                <a:spcPct val="0"/>
              </a:spcBef>
              <a:spcAft>
                <a:spcPts val="1200"/>
              </a:spcAft>
              <a:defRPr lang="en-US" sz="2000" b="0" noProof="0" smtClean="0"/>
            </a:lvl3pPr>
            <a:lvl4pPr>
              <a:lnSpc>
                <a:spcPct val="100000"/>
              </a:lnSpc>
              <a:spcBef>
                <a:spcPct val="0"/>
              </a:spcBef>
              <a:spcAft>
                <a:spcPts val="1200"/>
              </a:spcAft>
              <a:defRPr lang="en-US" sz="2000" b="0" noProof="0" smtClean="0"/>
            </a:lvl4pPr>
            <a:lvl5pPr>
              <a:lnSpc>
                <a:spcPct val="100000"/>
              </a:lnSpc>
              <a:spcBef>
                <a:spcPct val="0"/>
              </a:spcBef>
              <a:spcAft>
                <a:spcPts val="1200"/>
              </a:spcAft>
              <a:defRPr lang="en-US" sz="2000" b="0" noProof="0" smtClean="0"/>
            </a:lvl5pPr>
            <a:lvl6pPr>
              <a:lnSpc>
                <a:spcPct val="100000"/>
              </a:lnSpc>
              <a:spcBef>
                <a:spcPct val="0"/>
              </a:spcBef>
              <a:spcAft>
                <a:spcPts val="1200"/>
              </a:spcAft>
              <a:defRPr lang="en-US" sz="2000" noProof="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47887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14" name="Text Placeholder 11"/>
          <p:cNvSpPr>
            <a:spLocks noGrp="1"/>
          </p:cNvSpPr>
          <p:nvPr>
            <p:ph type="body" sz="quarter" idx="13" hasCustomPrompt="1"/>
          </p:nvPr>
        </p:nvSpPr>
        <p:spPr>
          <a:xfrm>
            <a:off x="460544" y="1527175"/>
            <a:ext cx="3336925" cy="4460875"/>
          </a:xfrm>
          <a:solidFill>
            <a:srgbClr val="355578"/>
          </a:solidFill>
        </p:spPr>
        <p:txBody>
          <a:bodyPr vert="horz" lIns="182880" tIns="182880" rIns="91440" bIns="182880" rtlCol="0">
            <a:noAutofit/>
          </a:bodyPr>
          <a:lstStyle>
            <a:lvl1pPr>
              <a:defRPr sz="2000"/>
            </a:lvl1pPr>
            <a:lvl2pPr>
              <a:lnSpc>
                <a:spcPct val="100000"/>
              </a:lnSpc>
              <a:spcBef>
                <a:spcPct val="0"/>
              </a:spcBef>
              <a:spcAft>
                <a:spcPts val="1200"/>
              </a:spcAft>
              <a:defRPr lang="en-US" sz="2000" b="0" baseline="0" smtClean="0"/>
            </a:lvl2pPr>
            <a:lvl3pPr>
              <a:lnSpc>
                <a:spcPct val="100000"/>
              </a:lnSpc>
              <a:spcBef>
                <a:spcPct val="0"/>
              </a:spcBef>
              <a:spcAft>
                <a:spcPts val="1200"/>
              </a:spcAft>
              <a:defRPr lang="en-US" sz="2000" b="0" smtClean="0"/>
            </a:lvl3pPr>
            <a:lvl4pPr>
              <a:lnSpc>
                <a:spcPct val="100000"/>
              </a:lnSpc>
              <a:spcBef>
                <a:spcPct val="0"/>
              </a:spcBef>
              <a:spcAft>
                <a:spcPts val="1200"/>
              </a:spcAft>
              <a:defRPr lang="en-US" sz="2000" b="0" smtClean="0"/>
            </a:lvl4pPr>
            <a:lvl5pPr>
              <a:lnSpc>
                <a:spcPct val="100000"/>
              </a:lnSpc>
              <a:spcBef>
                <a:spcPct val="0"/>
              </a:spcBef>
              <a:spcAft>
                <a:spcPts val="1200"/>
              </a:spcAft>
              <a:defRPr lang="en-US" sz="2000" b="0" smtClean="0"/>
            </a:lvl5pPr>
            <a:lvl6pPr>
              <a:lnSpc>
                <a:spcPct val="100000"/>
              </a:lnSpc>
              <a:spcBef>
                <a:spcPct val="0"/>
              </a:spcBef>
              <a:spcAft>
                <a:spcPts val="1200"/>
              </a:spcAft>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11"/>
          <p:cNvSpPr>
            <a:spLocks noGrp="1"/>
          </p:cNvSpPr>
          <p:nvPr>
            <p:ph type="body" sz="quarter" idx="16" hasCustomPrompt="1"/>
          </p:nvPr>
        </p:nvSpPr>
        <p:spPr>
          <a:xfrm>
            <a:off x="4427537" y="1527175"/>
            <a:ext cx="3336925" cy="4460875"/>
          </a:xfrm>
          <a:solidFill>
            <a:srgbClr val="355578"/>
          </a:solidFill>
        </p:spPr>
        <p:txBody>
          <a:bodyPr vert="horz" lIns="182880" tIns="182880" rIns="91440" bIns="182880" rtlCol="0">
            <a:noAutofit/>
          </a:bodyPr>
          <a:lstStyle>
            <a:lvl1pPr>
              <a:defRPr sz="2000"/>
            </a:lvl1pPr>
            <a:lvl2pPr>
              <a:lnSpc>
                <a:spcPct val="100000"/>
              </a:lnSpc>
              <a:spcBef>
                <a:spcPct val="0"/>
              </a:spcBef>
              <a:spcAft>
                <a:spcPts val="1200"/>
              </a:spcAft>
              <a:defRPr lang="en-US" sz="2000" b="0" baseline="0" noProof="0" smtClean="0"/>
            </a:lvl2pPr>
            <a:lvl3pPr>
              <a:lnSpc>
                <a:spcPct val="100000"/>
              </a:lnSpc>
              <a:spcBef>
                <a:spcPct val="0"/>
              </a:spcBef>
              <a:spcAft>
                <a:spcPts val="1200"/>
              </a:spcAft>
              <a:defRPr lang="en-US" sz="2000" b="0" noProof="0" smtClean="0"/>
            </a:lvl3pPr>
            <a:lvl4pPr>
              <a:lnSpc>
                <a:spcPct val="100000"/>
              </a:lnSpc>
              <a:spcBef>
                <a:spcPct val="0"/>
              </a:spcBef>
              <a:spcAft>
                <a:spcPts val="1200"/>
              </a:spcAft>
              <a:defRPr lang="en-US" sz="2000" b="0" noProof="0" smtClean="0"/>
            </a:lvl4pPr>
            <a:lvl5pPr>
              <a:lnSpc>
                <a:spcPct val="100000"/>
              </a:lnSpc>
              <a:spcBef>
                <a:spcPct val="0"/>
              </a:spcBef>
              <a:spcAft>
                <a:spcPts val="1200"/>
              </a:spcAft>
              <a:defRPr lang="en-US" sz="2000" b="0" noProof="0" smtClean="0"/>
            </a:lvl5pPr>
            <a:lvl6pPr>
              <a:lnSpc>
                <a:spcPct val="100000"/>
              </a:lnSpc>
              <a:spcBef>
                <a:spcPct val="0"/>
              </a:spcBef>
              <a:spcAft>
                <a:spcPts val="1200"/>
              </a:spcAft>
              <a:defRPr lang="en-US" sz="2000" noProof="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1"/>
          <p:cNvSpPr>
            <a:spLocks noGrp="1"/>
          </p:cNvSpPr>
          <p:nvPr>
            <p:ph type="body" sz="quarter" idx="17" hasCustomPrompt="1"/>
          </p:nvPr>
        </p:nvSpPr>
        <p:spPr>
          <a:xfrm>
            <a:off x="8391186" y="1527175"/>
            <a:ext cx="3336925" cy="4460875"/>
          </a:xfrm>
          <a:solidFill>
            <a:srgbClr val="355578"/>
          </a:solidFill>
        </p:spPr>
        <p:txBody>
          <a:bodyPr vert="horz" lIns="182880" tIns="182880" rIns="91440" bIns="182880" rtlCol="0">
            <a:noAutofit/>
          </a:bodyPr>
          <a:lstStyle>
            <a:lvl1pPr>
              <a:defRPr sz="2000"/>
            </a:lvl1pPr>
            <a:lvl2pPr>
              <a:lnSpc>
                <a:spcPct val="100000"/>
              </a:lnSpc>
              <a:spcBef>
                <a:spcPct val="0"/>
              </a:spcBef>
              <a:spcAft>
                <a:spcPts val="1200"/>
              </a:spcAft>
              <a:defRPr lang="en-US" sz="2000" b="0" baseline="0" noProof="0" smtClean="0"/>
            </a:lvl2pPr>
            <a:lvl3pPr>
              <a:lnSpc>
                <a:spcPct val="100000"/>
              </a:lnSpc>
              <a:spcBef>
                <a:spcPct val="0"/>
              </a:spcBef>
              <a:spcAft>
                <a:spcPts val="1200"/>
              </a:spcAft>
              <a:defRPr lang="en-US" sz="2000" b="0" noProof="0" smtClean="0"/>
            </a:lvl3pPr>
            <a:lvl4pPr>
              <a:lnSpc>
                <a:spcPct val="100000"/>
              </a:lnSpc>
              <a:spcBef>
                <a:spcPct val="0"/>
              </a:spcBef>
              <a:spcAft>
                <a:spcPts val="1200"/>
              </a:spcAft>
              <a:defRPr lang="en-US" sz="2000" b="0" noProof="0" smtClean="0"/>
            </a:lvl4pPr>
            <a:lvl5pPr>
              <a:lnSpc>
                <a:spcPct val="100000"/>
              </a:lnSpc>
              <a:spcBef>
                <a:spcPct val="0"/>
              </a:spcBef>
              <a:spcAft>
                <a:spcPts val="1200"/>
              </a:spcAft>
              <a:defRPr lang="en-US" sz="2000" b="0" noProof="0" smtClean="0"/>
            </a:lvl5pPr>
            <a:lvl6pPr>
              <a:lnSpc>
                <a:spcPct val="100000"/>
              </a:lnSpc>
              <a:spcBef>
                <a:spcPct val="0"/>
              </a:spcBef>
              <a:spcAft>
                <a:spcPts val="1200"/>
              </a:spcAft>
              <a:defRPr lang="en-US" sz="2000" noProof="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55680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7" name="Text Placeholder 11"/>
          <p:cNvSpPr>
            <a:spLocks noGrp="1"/>
          </p:cNvSpPr>
          <p:nvPr>
            <p:ph type="body" sz="quarter" idx="17" hasCustomPrompt="1"/>
          </p:nvPr>
        </p:nvSpPr>
        <p:spPr>
          <a:xfrm>
            <a:off x="457200" y="1527175"/>
            <a:ext cx="2563495" cy="4460875"/>
          </a:xfrm>
        </p:spPr>
        <p:txBody>
          <a:bodyPr vert="horz" lIns="0" tIns="0" rIns="0" bIns="0" rtlCol="0">
            <a:noAutofit/>
          </a:bodyPr>
          <a:lstStyle>
            <a:lvl1pPr>
              <a:defRPr sz="2000"/>
            </a:lvl1pPr>
            <a:lvl2pPr>
              <a:defRPr lang="en-US" sz="2000" b="0" baseline="0" smtClean="0"/>
            </a:lvl2pPr>
            <a:lvl3pPr>
              <a:defRPr lang="en-US" sz="2000" b="0" smtClean="0"/>
            </a:lvl3pPr>
            <a:lvl4pPr>
              <a:defRPr lang="en-US" sz="2000" b="0" smtClean="0"/>
            </a:lvl4pPr>
            <a:lvl5pPr>
              <a:defRPr lang="en-US" sz="2000" b="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11"/>
          <p:cNvSpPr>
            <a:spLocks noGrp="1"/>
          </p:cNvSpPr>
          <p:nvPr>
            <p:ph type="body" sz="quarter" idx="19" hasCustomPrompt="1"/>
          </p:nvPr>
        </p:nvSpPr>
        <p:spPr>
          <a:xfrm>
            <a:off x="3361373" y="1527175"/>
            <a:ext cx="2563495" cy="4460875"/>
          </a:xfrm>
          <a:noFill/>
        </p:spPr>
        <p:txBody>
          <a:bodyPr vert="horz" lIns="0" tIns="0" rIns="0" bIns="0" rtlCol="0">
            <a:noAutofit/>
          </a:bodyPr>
          <a:lstStyle>
            <a:lvl1pPr>
              <a:defRPr lang="en-US" sz="2000" b="0" noProof="0" smtClean="0"/>
            </a:lvl1pPr>
            <a:lvl2pPr>
              <a:defRPr lang="en-US" sz="2000" noProof="0" smtClean="0"/>
            </a:lvl2pPr>
            <a:lvl3pPr>
              <a:defRPr lang="en-US" sz="2000" noProof="0" smtClean="0"/>
            </a:lvl3pPr>
            <a:lvl4pPr>
              <a:defRPr lang="en-US" sz="2000" noProof="0" smtClean="0"/>
            </a:lvl4pPr>
            <a:lvl5pPr>
              <a:defRPr lang="en-US" sz="2000" noProof="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Text Placeholder 11"/>
          <p:cNvSpPr>
            <a:spLocks noGrp="1"/>
          </p:cNvSpPr>
          <p:nvPr>
            <p:ph type="body" sz="quarter" idx="20" hasCustomPrompt="1"/>
          </p:nvPr>
        </p:nvSpPr>
        <p:spPr>
          <a:xfrm>
            <a:off x="6265546" y="1527175"/>
            <a:ext cx="2563495" cy="4460875"/>
          </a:xfrm>
          <a:noFill/>
        </p:spPr>
        <p:txBody>
          <a:bodyPr vert="horz" lIns="0" tIns="0" rIns="0" bIns="0" rtlCol="0">
            <a:noAutofit/>
          </a:bodyPr>
          <a:lstStyle>
            <a:lvl1pPr>
              <a:defRPr sz="2000"/>
            </a:lvl1pPr>
            <a:lvl2pPr>
              <a:defRPr lang="en-US" sz="2000" smtClean="0"/>
            </a:lvl2pPr>
            <a:lvl3pPr>
              <a:defRPr lang="en-US" sz="2000" smtClean="0"/>
            </a:lvl3pPr>
            <a:lvl4pPr>
              <a:defRPr lang="en-US" sz="2000" smtClean="0"/>
            </a:lvl4pPr>
            <a:lvl5pPr>
              <a:defRPr lang="en-US" sz="200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11"/>
          <p:cNvSpPr>
            <a:spLocks noGrp="1"/>
          </p:cNvSpPr>
          <p:nvPr>
            <p:ph type="body" sz="quarter" idx="21" hasCustomPrompt="1"/>
          </p:nvPr>
        </p:nvSpPr>
        <p:spPr>
          <a:xfrm>
            <a:off x="9169718" y="1527175"/>
            <a:ext cx="2563495" cy="4460875"/>
          </a:xfrm>
          <a:noFill/>
        </p:spPr>
        <p:txBody>
          <a:bodyPr vert="horz" lIns="0" tIns="0" rIns="0" bIns="0" rtlCol="0">
            <a:noAutofit/>
          </a:bodyPr>
          <a:lstStyle>
            <a:lvl1pPr>
              <a:defRPr sz="2000"/>
            </a:lvl1pPr>
            <a:lvl2pPr>
              <a:defRPr lang="en-US" sz="2000" smtClean="0"/>
            </a:lvl2pPr>
            <a:lvl3pPr>
              <a:defRPr lang="en-US" sz="2000" smtClean="0"/>
            </a:lvl3pPr>
            <a:lvl4pPr>
              <a:defRPr lang="en-US" sz="2000" smtClean="0"/>
            </a:lvl4pPr>
            <a:lvl5pPr>
              <a:defRPr lang="en-US" sz="200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7437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11" name="Text Placeholder 11"/>
          <p:cNvSpPr>
            <a:spLocks noGrp="1"/>
          </p:cNvSpPr>
          <p:nvPr>
            <p:ph type="body" sz="quarter" idx="17" hasCustomPrompt="1"/>
          </p:nvPr>
        </p:nvSpPr>
        <p:spPr>
          <a:xfrm>
            <a:off x="457200" y="1527175"/>
            <a:ext cx="2563495" cy="4460875"/>
          </a:xfrm>
          <a:solidFill>
            <a:srgbClr val="355578"/>
          </a:solidFill>
        </p:spPr>
        <p:txBody>
          <a:bodyPr vert="horz" lIns="182880" tIns="182880" rIns="91440" bIns="182880" rtlCol="0">
            <a:noAutofit/>
          </a:bodyPr>
          <a:lstStyle>
            <a:lvl1pPr>
              <a:defRPr sz="2000"/>
            </a:lvl1pPr>
            <a:lvl2pPr>
              <a:defRPr lang="en-US" sz="2000" b="0" baseline="0" smtClean="0"/>
            </a:lvl2pPr>
            <a:lvl3pPr>
              <a:defRPr lang="en-US" sz="2000" b="0" smtClean="0"/>
            </a:lvl3pPr>
            <a:lvl4pPr>
              <a:defRPr lang="en-US" sz="2000" b="0" smtClean="0"/>
            </a:lvl4pPr>
            <a:lvl5pPr>
              <a:defRPr lang="en-US" sz="2000" b="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9" hasCustomPrompt="1"/>
          </p:nvPr>
        </p:nvSpPr>
        <p:spPr>
          <a:xfrm>
            <a:off x="3361373" y="1527175"/>
            <a:ext cx="2563495" cy="4460875"/>
          </a:xfrm>
          <a:solidFill>
            <a:srgbClr val="355578"/>
          </a:solidFill>
        </p:spPr>
        <p:txBody>
          <a:bodyPr vert="horz" lIns="182880" tIns="182880" rIns="91440" bIns="182880" rtlCol="0">
            <a:noAutofit/>
          </a:bodyPr>
          <a:lstStyle>
            <a:lvl1pPr>
              <a:defRPr lang="en-US" sz="2000" b="0" noProof="0" smtClean="0"/>
            </a:lvl1pPr>
            <a:lvl2pPr>
              <a:defRPr lang="en-US" sz="2000" noProof="0" smtClean="0"/>
            </a:lvl2pPr>
            <a:lvl3pPr>
              <a:defRPr lang="en-US" sz="2000" noProof="0" smtClean="0"/>
            </a:lvl3pPr>
            <a:lvl4pPr>
              <a:defRPr lang="en-US" sz="2000" noProof="0" smtClean="0"/>
            </a:lvl4pPr>
            <a:lvl5pPr>
              <a:defRPr lang="en-US" sz="2000" noProof="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20" hasCustomPrompt="1"/>
          </p:nvPr>
        </p:nvSpPr>
        <p:spPr>
          <a:xfrm>
            <a:off x="6265546" y="1527175"/>
            <a:ext cx="2563495" cy="4460875"/>
          </a:xfrm>
          <a:solidFill>
            <a:srgbClr val="355578"/>
          </a:solidFill>
        </p:spPr>
        <p:txBody>
          <a:bodyPr vert="horz" lIns="182880" tIns="182880" rIns="91440" bIns="182880" rtlCol="0">
            <a:noAutofit/>
          </a:bodyPr>
          <a:lstStyle>
            <a:lvl1pPr>
              <a:defRPr sz="2000"/>
            </a:lvl1pPr>
            <a:lvl2pPr>
              <a:defRPr lang="en-US" sz="2000" smtClean="0"/>
            </a:lvl2pPr>
            <a:lvl3pPr>
              <a:defRPr lang="en-US" sz="2000" smtClean="0"/>
            </a:lvl3pPr>
            <a:lvl4pPr>
              <a:defRPr lang="en-US" sz="2000" smtClean="0"/>
            </a:lvl4pPr>
            <a:lvl5pPr>
              <a:defRPr lang="en-US" sz="200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21" hasCustomPrompt="1"/>
          </p:nvPr>
        </p:nvSpPr>
        <p:spPr>
          <a:xfrm>
            <a:off x="9169718" y="1527175"/>
            <a:ext cx="2563495" cy="4460875"/>
          </a:xfrm>
          <a:solidFill>
            <a:srgbClr val="355578"/>
          </a:solidFill>
        </p:spPr>
        <p:txBody>
          <a:bodyPr vert="horz" lIns="182880" tIns="182880" rIns="91440" bIns="182880" rtlCol="0">
            <a:noAutofit/>
          </a:bodyPr>
          <a:lstStyle>
            <a:lvl1pPr>
              <a:defRPr sz="2000"/>
            </a:lvl1pPr>
            <a:lvl2pPr>
              <a:defRPr lang="en-US" sz="2000" smtClean="0"/>
            </a:lvl2pPr>
            <a:lvl3pPr>
              <a:defRPr lang="en-US" sz="2000" smtClean="0"/>
            </a:lvl3pPr>
            <a:lvl4pPr>
              <a:defRPr lang="en-US" sz="2000" smtClean="0"/>
            </a:lvl4pPr>
            <a:lvl5pPr>
              <a:defRPr lang="en-US" sz="2000" smtClean="0"/>
            </a:lvl5pPr>
            <a:lvl6pPr>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75643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B1_Sk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6" name="Rectangle 5">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7"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217748995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5" name="Rectangle 14"/>
          <p:cNvSpPr>
            <a:spLocks noChangeAspect="1"/>
          </p:cNvSpPr>
          <p:nvPr userDrawn="1"/>
        </p:nvSpPr>
        <p:spPr bwMode="invGray">
          <a:xfrm>
            <a:off x="474077"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2" name="Rectangle 1"/>
          <p:cNvSpPr>
            <a:spLocks noChangeAspect="1"/>
          </p:cNvSpPr>
          <p:nvPr userDrawn="1"/>
        </p:nvSpPr>
        <p:spPr bwMode="invGray">
          <a:xfrm>
            <a:off x="9422804"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393816599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B1_Sk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5" name="Rectangle 14"/>
          <p:cNvSpPr>
            <a:spLocks noChangeAspect="1"/>
          </p:cNvSpPr>
          <p:nvPr userDrawn="1"/>
        </p:nvSpPr>
        <p:spPr bwMode="auto">
          <a:xfrm>
            <a:off x="474077"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2" name="Rectangle 1"/>
          <p:cNvSpPr>
            <a:spLocks noChangeAspect="1"/>
          </p:cNvSpPr>
          <p:nvPr userDrawn="1"/>
        </p:nvSpPr>
        <p:spPr bwMode="auto">
          <a:xfrm>
            <a:off x="9422804"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13545870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41858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5" name="Rectangle 14"/>
          <p:cNvSpPr>
            <a:spLocks noChangeAspect="1"/>
          </p:cNvSpPr>
          <p:nvPr userDrawn="1"/>
        </p:nvSpPr>
        <p:spPr bwMode="invGray">
          <a:xfrm>
            <a:off x="6426219"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6" name="Rectangle 15"/>
          <p:cNvSpPr>
            <a:spLocks noChangeAspect="1"/>
          </p:cNvSpPr>
          <p:nvPr userDrawn="1"/>
        </p:nvSpPr>
        <p:spPr bwMode="invGray">
          <a:xfrm>
            <a:off x="473765" y="920687"/>
            <a:ext cx="246952" cy="506577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239269369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B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17"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13"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5" name="Rectangle 14"/>
          <p:cNvSpPr>
            <a:spLocks noChangeAspect="1"/>
          </p:cNvSpPr>
          <p:nvPr userDrawn="1"/>
        </p:nvSpPr>
        <p:spPr bwMode="auto">
          <a:xfrm>
            <a:off x="6426219"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6" name="Rectangle 15"/>
          <p:cNvSpPr>
            <a:spLocks noChangeAspect="1"/>
          </p:cNvSpPr>
          <p:nvPr userDrawn="1"/>
        </p:nvSpPr>
        <p:spPr bwMode="auto">
          <a:xfrm>
            <a:off x="473765" y="920687"/>
            <a:ext cx="246952" cy="506577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418680664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W1_Steel">
    <p:bg>
      <p:bgRef idx="1001">
        <a:schemeClr val="bg1"/>
      </p:bgRef>
    </p:bg>
    <p:spTree>
      <p:nvGrpSpPr>
        <p:cNvPr id="1" name=""/>
        <p:cNvGrpSpPr/>
        <p:nvPr/>
      </p:nvGrpSpPr>
      <p:grpSpPr>
        <a:xfrm>
          <a:off x="0" y="0"/>
          <a:ext cx="0" cy="0"/>
          <a:chOff x="0" y="0"/>
          <a:chExt cx="0" cy="0"/>
        </a:xfrm>
      </p:grpSpPr>
      <p:sp>
        <p:nvSpPr>
          <p:cNvPr id="9" name="Focus Frame 2"/>
          <p:cNvSpPr>
            <a:spLocks noChangeAspect="1"/>
          </p:cNvSpPr>
          <p:nvPr userDrawn="1"/>
        </p:nvSpPr>
        <p:spPr bwMode="auto">
          <a:xfrm>
            <a:off x="7058822" y="1343025"/>
            <a:ext cx="160433" cy="329184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Focus Frame 2"/>
          <p:cNvSpPr>
            <a:spLocks noChangeAspect="1"/>
          </p:cNvSpPr>
          <p:nvPr userDrawn="1"/>
        </p:nvSpPr>
        <p:spPr bwMode="auto">
          <a:xfrm>
            <a:off x="1588464" y="1343025"/>
            <a:ext cx="160433" cy="329184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pic>
        <p:nvPicPr>
          <p:cNvPr id="10" name="Gartner Logo">
            <a:extLst>
              <a:ext uri="{FF2B5EF4-FFF2-40B4-BE49-F238E27FC236}">
                <a16:creationId xmlns:a16="http://schemas.microsoft.com/office/drawing/2014/main" xmlns="" id="{E537F604-AEEC-FF43-B5BF-9B08BDD39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2533" y="5971215"/>
            <a:ext cx="2057936" cy="470848"/>
          </a:xfrm>
          <a:prstGeom prst="rect">
            <a:avLst/>
          </a:prstGeom>
        </p:spPr>
      </p:pic>
      <p:sp>
        <p:nvSpPr>
          <p:cNvPr id="13"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ct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16"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r>
              <a:rPr lang="en-US"/>
              <a:t>Click to Add Title; 4 Lines of Copy; 60 Characters Maximum</a:t>
            </a:r>
          </a:p>
        </p:txBody>
      </p:sp>
      <p:sp>
        <p:nvSpPr>
          <p:cNvPr id="21" name="TextBox 20"/>
          <p:cNvSpPr txBox="1"/>
          <p:nvPr userDrawn="1"/>
        </p:nvSpPr>
        <p:spPr bwMode="gray">
          <a:xfrm>
            <a:off x="460256" y="6134024"/>
            <a:ext cx="7098135" cy="320040"/>
          </a:xfrm>
          <a:prstGeom prst="rect">
            <a:avLst/>
          </a:prstGeom>
          <a:noFill/>
        </p:spPr>
        <p:txBody>
          <a:bodyPr wrap="square" lIns="0" tIns="0" rIns="0" bIns="0" anchor="t" anchorCtr="0">
            <a:spAutoFit/>
          </a:bodyPr>
          <a:lstStyle/>
          <a:p>
            <a:pPr algn="l" eaLnBrk="0" hangingPunct="0">
              <a:lnSpc>
                <a:spcPct val="100000"/>
              </a:lnSpc>
              <a:spcBef>
                <a:spcPct val="0"/>
              </a:spcBef>
              <a:spcAft>
                <a:spcPct val="0"/>
              </a:spcAft>
              <a:defRPr/>
            </a:pPr>
            <a:r>
              <a:rPr lang="en-US" sz="700" b="0" i="0" u="none" strike="noStrike" kern="1200" dirty="0">
                <a:solidFill>
                  <a:schemeClr val="tx1"/>
                </a:solidFill>
                <a:effectLst/>
                <a:latin typeface="Arial"/>
                <a:ea typeface="Arial Unicode MS" pitchFamily="34" charset="-128"/>
                <a:cs typeface="Arial Unicode MS" pitchFamily="34" charset="-128"/>
              </a:rPr>
              <a:t>© </a:t>
            </a:r>
            <a:r>
              <a:rPr lang="en-US" sz="700" b="0" dirty="0">
                <a:solidFill>
                  <a:schemeClr val="tx1"/>
                </a:solidFill>
              </a:rPr>
              <a:t>2022</a:t>
            </a:r>
            <a:r>
              <a:rPr lang="en-US" sz="700" b="0" i="0" u="none" strike="noStrike" kern="1200" dirty="0">
                <a:solidFill>
                  <a:schemeClr val="tx1"/>
                </a:solidFill>
                <a:effectLst/>
                <a:latin typeface="Arial"/>
                <a:ea typeface="Arial Unicode MS" pitchFamily="34" charset="-128"/>
                <a:cs typeface="Arial Unicode MS" pitchFamily="34" charset="-128"/>
              </a:rPr>
              <a:t>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Tree>
    <p:extLst>
      <p:ext uri="{BB962C8B-B14F-4D97-AF65-F5344CB8AC3E}">
        <p14:creationId xmlns:p14="http://schemas.microsoft.com/office/powerpoint/2010/main" val="4270984668"/>
      </p:ext>
    </p:extLst>
  </p:cSld>
  <p:clrMapOvr>
    <a:overrideClrMapping bg1="lt1" tx1="dk1" bg2="lt2" tx2="dk2" accent1="accent1" accent2="accent2" accent3="accent3" accent4="accent4" accent5="accent5" accent6="accent6" hlink="hlink" folHlink="folHlink"/>
  </p:clrMapOvr>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W1_Tang">
    <p:bg>
      <p:bgRef idx="1001">
        <a:schemeClr val="bg1"/>
      </p:bgRef>
    </p:bg>
    <p:spTree>
      <p:nvGrpSpPr>
        <p:cNvPr id="1" name=""/>
        <p:cNvGrpSpPr/>
        <p:nvPr/>
      </p:nvGrpSpPr>
      <p:grpSpPr>
        <a:xfrm>
          <a:off x="0" y="0"/>
          <a:ext cx="0" cy="0"/>
          <a:chOff x="0" y="0"/>
          <a:chExt cx="0" cy="0"/>
        </a:xfrm>
      </p:grpSpPr>
      <p:pic>
        <p:nvPicPr>
          <p:cNvPr id="10" name="Gartner Logo">
            <a:extLst>
              <a:ext uri="{FF2B5EF4-FFF2-40B4-BE49-F238E27FC236}">
                <a16:creationId xmlns:a16="http://schemas.microsoft.com/office/drawing/2014/main" xmlns="" id="{E537F604-AEEC-FF43-B5BF-9B08BDD39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2533" y="5971215"/>
            <a:ext cx="2057936" cy="470848"/>
          </a:xfrm>
          <a:prstGeom prst="rect">
            <a:avLst/>
          </a:prstGeom>
        </p:spPr>
      </p:pic>
      <p:sp>
        <p:nvSpPr>
          <p:cNvPr id="9" name="Focus Frame 2"/>
          <p:cNvSpPr>
            <a:spLocks noChangeAspect="1"/>
          </p:cNvSpPr>
          <p:nvPr userDrawn="1"/>
        </p:nvSpPr>
        <p:spPr bwMode="auto">
          <a:xfrm>
            <a:off x="7058822" y="1343025"/>
            <a:ext cx="160433" cy="329184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Focus Frame 2"/>
          <p:cNvSpPr>
            <a:spLocks noChangeAspect="1"/>
          </p:cNvSpPr>
          <p:nvPr userDrawn="1"/>
        </p:nvSpPr>
        <p:spPr bwMode="auto">
          <a:xfrm>
            <a:off x="1588464" y="1343025"/>
            <a:ext cx="160433" cy="329184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3"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ct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16"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r>
              <a:rPr lang="en-US"/>
              <a:t>Click to Add Title; 4 Lines of Copy; 60 Characters Maximum</a:t>
            </a:r>
          </a:p>
        </p:txBody>
      </p:sp>
      <p:sp>
        <p:nvSpPr>
          <p:cNvPr id="8" name="TextBox 7"/>
          <p:cNvSpPr txBox="1"/>
          <p:nvPr userDrawn="1"/>
        </p:nvSpPr>
        <p:spPr bwMode="gray">
          <a:xfrm>
            <a:off x="460256" y="6134024"/>
            <a:ext cx="7098135" cy="320040"/>
          </a:xfrm>
          <a:prstGeom prst="rect">
            <a:avLst/>
          </a:prstGeom>
          <a:noFill/>
        </p:spPr>
        <p:txBody>
          <a:bodyPr wrap="square" lIns="0" tIns="0" rIns="0" bIns="0" anchor="t" anchorCtr="0">
            <a:spAutoFit/>
          </a:bodyPr>
          <a:lstStyle/>
          <a:p>
            <a:pPr algn="l" eaLnBrk="0" hangingPunct="0">
              <a:lnSpc>
                <a:spcPct val="100000"/>
              </a:lnSpc>
              <a:spcBef>
                <a:spcPct val="0"/>
              </a:spcBef>
              <a:spcAft>
                <a:spcPct val="0"/>
              </a:spcAft>
              <a:defRPr/>
            </a:pPr>
            <a:r>
              <a:rPr lang="en-US" sz="700" b="0" i="0" u="none" strike="noStrike" kern="1200" dirty="0">
                <a:solidFill>
                  <a:schemeClr val="tx1"/>
                </a:solidFill>
                <a:effectLst/>
                <a:latin typeface="Arial"/>
                <a:ea typeface="Arial Unicode MS" pitchFamily="34" charset="-128"/>
                <a:cs typeface="Arial Unicode MS" pitchFamily="34" charset="-128"/>
              </a:rPr>
              <a:t>© </a:t>
            </a:r>
            <a:r>
              <a:rPr lang="en-US" sz="700" b="0" dirty="0">
                <a:solidFill>
                  <a:schemeClr val="tx1"/>
                </a:solidFill>
              </a:rPr>
              <a:t>2022</a:t>
            </a:r>
            <a:r>
              <a:rPr lang="en-US" sz="700" b="0" i="0" u="none" strike="noStrike" kern="1200" dirty="0">
                <a:solidFill>
                  <a:schemeClr val="tx1"/>
                </a:solidFill>
                <a:effectLst/>
                <a:latin typeface="Arial"/>
                <a:ea typeface="Arial Unicode MS" pitchFamily="34" charset="-128"/>
                <a:cs typeface="Arial Unicode MS" pitchFamily="34" charset="-128"/>
              </a:rPr>
              <a:t>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Tree>
    <p:extLst>
      <p:ext uri="{BB962C8B-B14F-4D97-AF65-F5344CB8AC3E}">
        <p14:creationId xmlns:p14="http://schemas.microsoft.com/office/powerpoint/2010/main" val="2206232716"/>
      </p:ext>
    </p:extLst>
  </p:cSld>
  <p:clrMapOvr>
    <a:overrideClrMapping bg1="lt1" tx1="dk1" bg2="lt2" tx2="dk2" accent1="accent1" accent2="accent2" accent3="accent3" accent4="accent4" accent5="accent5" accent6="accent6" hlink="hlink" folHlink="folHlink"/>
  </p:clrMapOvr>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W1_Lemon">
    <p:bg>
      <p:bgRef idx="1001">
        <a:schemeClr val="bg1"/>
      </p:bgRef>
    </p:bg>
    <p:spTree>
      <p:nvGrpSpPr>
        <p:cNvPr id="1" name=""/>
        <p:cNvGrpSpPr/>
        <p:nvPr/>
      </p:nvGrpSpPr>
      <p:grpSpPr>
        <a:xfrm>
          <a:off x="0" y="0"/>
          <a:ext cx="0" cy="0"/>
          <a:chOff x="0" y="0"/>
          <a:chExt cx="0" cy="0"/>
        </a:xfrm>
      </p:grpSpPr>
      <p:pic>
        <p:nvPicPr>
          <p:cNvPr id="10" name="Gartner Logo">
            <a:extLst>
              <a:ext uri="{FF2B5EF4-FFF2-40B4-BE49-F238E27FC236}">
                <a16:creationId xmlns:a16="http://schemas.microsoft.com/office/drawing/2014/main" xmlns="" id="{E537F604-AEEC-FF43-B5BF-9B08BDD39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2533" y="5971215"/>
            <a:ext cx="2057936" cy="470848"/>
          </a:xfrm>
          <a:prstGeom prst="rect">
            <a:avLst/>
          </a:prstGeom>
        </p:spPr>
      </p:pic>
      <p:sp>
        <p:nvSpPr>
          <p:cNvPr id="9" name="Focus Frame 2"/>
          <p:cNvSpPr>
            <a:spLocks noChangeAspect="1"/>
          </p:cNvSpPr>
          <p:nvPr userDrawn="1"/>
        </p:nvSpPr>
        <p:spPr bwMode="auto">
          <a:xfrm>
            <a:off x="7058822"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Focus Frame 2"/>
          <p:cNvSpPr>
            <a:spLocks noChangeAspect="1"/>
          </p:cNvSpPr>
          <p:nvPr userDrawn="1"/>
        </p:nvSpPr>
        <p:spPr bwMode="auto">
          <a:xfrm>
            <a:off x="1588464"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3"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ct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16"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r>
              <a:rPr lang="en-US"/>
              <a:t>Click to Add Title; 4 Lines of Copy; 60 Characters Maximum</a:t>
            </a:r>
          </a:p>
        </p:txBody>
      </p:sp>
      <p:sp>
        <p:nvSpPr>
          <p:cNvPr id="11" name="TextBox 10"/>
          <p:cNvSpPr txBox="1"/>
          <p:nvPr userDrawn="1"/>
        </p:nvSpPr>
        <p:spPr bwMode="gray">
          <a:xfrm>
            <a:off x="460256" y="6134024"/>
            <a:ext cx="7098135" cy="426720"/>
          </a:xfrm>
          <a:prstGeom prst="rect">
            <a:avLst/>
          </a:prstGeom>
          <a:noFill/>
        </p:spPr>
        <p:txBody>
          <a:bodyPr wrap="square" lIns="0" tIns="0" rIns="0" bIns="0" anchor="t" anchorCtr="0">
            <a:spAutoFit/>
          </a:bodyPr>
          <a:lstStyle/>
          <a:p>
            <a:pPr algn="l" eaLnBrk="0" hangingPunct="0">
              <a:lnSpc>
                <a:spcPct val="100000"/>
              </a:lnSpc>
              <a:spcBef>
                <a:spcPct val="0"/>
              </a:spcBef>
              <a:spcAft>
                <a:spcPct val="0"/>
              </a:spcAft>
              <a:defRPr/>
            </a:pPr>
            <a:r>
              <a:rPr lang="en-US" sz="700" b="0" i="0" u="none" strike="noStrike" kern="1200" dirty="0">
                <a:solidFill>
                  <a:schemeClr val="tx1"/>
                </a:solidFill>
                <a:effectLst/>
                <a:latin typeface="Arial"/>
                <a:ea typeface="Arial Unicode MS" pitchFamily="34" charset="-128"/>
                <a:cs typeface="Arial Unicode MS" pitchFamily="34" charset="-128"/>
              </a:rPr>
              <a:t>© </a:t>
            </a:r>
            <a:r>
              <a:rPr lang="en-US" sz="700" b="0" dirty="0">
                <a:solidFill>
                  <a:schemeClr val="tx1"/>
                </a:solidFill>
              </a:rPr>
              <a:t>CURRENT</a:t>
            </a:r>
            <a:r>
              <a:rPr lang="en-US" sz="700" b="0" i="0" u="none" strike="noStrike" kern="1200" dirty="0">
                <a:solidFill>
                  <a:schemeClr val="tx1"/>
                </a:solidFill>
                <a:effectLst/>
                <a:latin typeface="Arial"/>
                <a:ea typeface="Arial Unicode MS" pitchFamily="34" charset="-128"/>
                <a:cs typeface="Arial Unicode MS" pitchFamily="34" charset="-128"/>
              </a:rPr>
              <a:t>_YEAR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Tree>
    <p:extLst>
      <p:ext uri="{BB962C8B-B14F-4D97-AF65-F5344CB8AC3E}">
        <p14:creationId xmlns:p14="http://schemas.microsoft.com/office/powerpoint/2010/main" val="4221456200"/>
      </p:ext>
    </p:extLst>
  </p:cSld>
  <p:clrMapOvr>
    <a:overrideClrMapping bg1="lt1" tx1="dk1" bg2="lt2" tx2="dk2" accent1="accent1" accent2="accent2" accent3="accent3" accent4="accent4" accent5="accent5" accent6="accent6" hlink="hlink" folHlink="folHlink"/>
  </p:clrMapOvr>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W1_Rose">
    <p:bg>
      <p:bgRef idx="1001">
        <a:schemeClr val="bg1"/>
      </p:bgRef>
    </p:bg>
    <p:spTree>
      <p:nvGrpSpPr>
        <p:cNvPr id="1" name=""/>
        <p:cNvGrpSpPr/>
        <p:nvPr/>
      </p:nvGrpSpPr>
      <p:grpSpPr>
        <a:xfrm>
          <a:off x="0" y="0"/>
          <a:ext cx="0" cy="0"/>
          <a:chOff x="0" y="0"/>
          <a:chExt cx="0" cy="0"/>
        </a:xfrm>
      </p:grpSpPr>
      <p:pic>
        <p:nvPicPr>
          <p:cNvPr id="10" name="Gartner Logo">
            <a:extLst>
              <a:ext uri="{FF2B5EF4-FFF2-40B4-BE49-F238E27FC236}">
                <a16:creationId xmlns:a16="http://schemas.microsoft.com/office/drawing/2014/main" xmlns="" id="{E537F604-AEEC-FF43-B5BF-9B08BDD39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2533" y="5971215"/>
            <a:ext cx="2057936" cy="470848"/>
          </a:xfrm>
          <a:prstGeom prst="rect">
            <a:avLst/>
          </a:prstGeom>
        </p:spPr>
      </p:pic>
      <p:sp>
        <p:nvSpPr>
          <p:cNvPr id="9" name="Focus Frame 2"/>
          <p:cNvSpPr>
            <a:spLocks noChangeAspect="1"/>
          </p:cNvSpPr>
          <p:nvPr userDrawn="1"/>
        </p:nvSpPr>
        <p:spPr bwMode="auto">
          <a:xfrm>
            <a:off x="7058822" y="1343025"/>
            <a:ext cx="160433" cy="329184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Focus Frame 2"/>
          <p:cNvSpPr>
            <a:spLocks noChangeAspect="1"/>
          </p:cNvSpPr>
          <p:nvPr userDrawn="1"/>
        </p:nvSpPr>
        <p:spPr bwMode="auto">
          <a:xfrm>
            <a:off x="1588464" y="1343025"/>
            <a:ext cx="160433" cy="329184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3"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ct val="0"/>
              </a:spcAft>
              <a:buNone/>
              <a:defRPr sz="180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16"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r>
              <a:rPr lang="en-US"/>
              <a:t>Click to Add Title; 4 Lines of Copy; 60 Characters Maximum</a:t>
            </a:r>
          </a:p>
        </p:txBody>
      </p:sp>
      <p:sp>
        <p:nvSpPr>
          <p:cNvPr id="11" name="TextBox 10"/>
          <p:cNvSpPr txBox="1"/>
          <p:nvPr userDrawn="1"/>
        </p:nvSpPr>
        <p:spPr bwMode="gray">
          <a:xfrm>
            <a:off x="460256" y="6134024"/>
            <a:ext cx="7098135" cy="320040"/>
          </a:xfrm>
          <a:prstGeom prst="rect">
            <a:avLst/>
          </a:prstGeom>
          <a:noFill/>
        </p:spPr>
        <p:txBody>
          <a:bodyPr wrap="square" lIns="0" tIns="0" rIns="0" bIns="0" anchor="t" anchorCtr="0">
            <a:spAutoFit/>
          </a:bodyPr>
          <a:lstStyle/>
          <a:p>
            <a:pPr algn="l" eaLnBrk="0" hangingPunct="0">
              <a:lnSpc>
                <a:spcPct val="100000"/>
              </a:lnSpc>
              <a:spcBef>
                <a:spcPct val="0"/>
              </a:spcBef>
              <a:spcAft>
                <a:spcPct val="0"/>
              </a:spcAft>
              <a:defRPr/>
            </a:pPr>
            <a:r>
              <a:rPr lang="en-US" sz="700" b="0" i="0" u="none" strike="noStrike" kern="1200" dirty="0">
                <a:solidFill>
                  <a:schemeClr val="tx1"/>
                </a:solidFill>
                <a:effectLst/>
                <a:latin typeface="Arial"/>
                <a:ea typeface="Arial Unicode MS" pitchFamily="34" charset="-128"/>
                <a:cs typeface="Arial Unicode MS" pitchFamily="34" charset="-128"/>
              </a:rPr>
              <a:t>© </a:t>
            </a:r>
            <a:r>
              <a:rPr lang="en-US" sz="700" b="0" dirty="0">
                <a:solidFill>
                  <a:schemeClr val="tx1"/>
                </a:solidFill>
              </a:rPr>
              <a:t>2022</a:t>
            </a:r>
            <a:r>
              <a:rPr lang="en-US" sz="700" b="0" i="0" u="none" strike="noStrike" kern="1200" dirty="0">
                <a:solidFill>
                  <a:schemeClr val="tx1"/>
                </a:solidFill>
                <a:effectLst/>
                <a:latin typeface="Arial"/>
                <a:ea typeface="Arial Unicode MS" pitchFamily="34" charset="-128"/>
                <a:cs typeface="Arial Unicode MS" pitchFamily="34" charset="-128"/>
              </a:rPr>
              <a:t>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Tree>
    <p:extLst>
      <p:ext uri="{BB962C8B-B14F-4D97-AF65-F5344CB8AC3E}">
        <p14:creationId xmlns:p14="http://schemas.microsoft.com/office/powerpoint/2010/main" val="766561360"/>
      </p:ext>
    </p:extLst>
  </p:cSld>
  <p:clrMapOvr>
    <a:overrideClrMapping bg1="lt1" tx1="dk1" bg2="lt2" tx2="dk2" accent1="accent1" accent2="accent2" accent3="accent3" accent4="accent4" accent5="accent5" accent6="accent6" hlink="hlink" folHlink="folHlink"/>
  </p:clrMapOvr>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1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262817095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W1_Ta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393775968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1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60148914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W1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221909867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320831663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W1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7" name="Rectangle 6"/>
          <p:cNvSpPr>
            <a:spLocks noChangeAspect="1"/>
          </p:cNvSpPr>
          <p:nvPr userDrawn="1"/>
        </p:nvSpPr>
        <p:spPr bwMode="ltGray">
          <a:xfrm>
            <a:off x="474077" y="920687"/>
            <a:ext cx="246952" cy="506577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8" name="Rectangle 7"/>
          <p:cNvSpPr>
            <a:spLocks noChangeAspect="1"/>
          </p:cNvSpPr>
          <p:nvPr userDrawn="1"/>
        </p:nvSpPr>
        <p:spPr bwMode="ltGray">
          <a:xfrm>
            <a:off x="9422804" y="920687"/>
            <a:ext cx="246952" cy="506577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82938426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W1_Tan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7" name="Rectangle 6"/>
          <p:cNvSpPr>
            <a:spLocks noChangeAspect="1"/>
          </p:cNvSpPr>
          <p:nvPr userDrawn="1"/>
        </p:nvSpPr>
        <p:spPr bwMode="ltGray">
          <a:xfrm>
            <a:off x="474077" y="920687"/>
            <a:ext cx="246952" cy="506577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8" name="Rectangle 7"/>
          <p:cNvSpPr>
            <a:spLocks noChangeAspect="1"/>
          </p:cNvSpPr>
          <p:nvPr userDrawn="1"/>
        </p:nvSpPr>
        <p:spPr bwMode="ltGray">
          <a:xfrm>
            <a:off x="9422804" y="920687"/>
            <a:ext cx="246952" cy="506577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191791616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W1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7" name="Rectangle 6"/>
          <p:cNvSpPr>
            <a:spLocks noChangeAspect="1"/>
          </p:cNvSpPr>
          <p:nvPr userDrawn="1"/>
        </p:nvSpPr>
        <p:spPr bwMode="ltGray">
          <a:xfrm>
            <a:off x="474077" y="920687"/>
            <a:ext cx="246952" cy="506577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8" name="Rectangle 7"/>
          <p:cNvSpPr>
            <a:spLocks noChangeAspect="1"/>
          </p:cNvSpPr>
          <p:nvPr userDrawn="1"/>
        </p:nvSpPr>
        <p:spPr bwMode="ltGray">
          <a:xfrm>
            <a:off x="9422804" y="920687"/>
            <a:ext cx="246952" cy="506577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75165034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W1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7" name="Rectangle 6"/>
          <p:cNvSpPr>
            <a:spLocks noChangeAspect="1"/>
          </p:cNvSpPr>
          <p:nvPr userDrawn="1"/>
        </p:nvSpPr>
        <p:spPr bwMode="ltGray">
          <a:xfrm>
            <a:off x="474077" y="920687"/>
            <a:ext cx="246952" cy="506577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8" name="Rectangle 7"/>
          <p:cNvSpPr>
            <a:spLocks noChangeAspect="1"/>
          </p:cNvSpPr>
          <p:nvPr userDrawn="1"/>
        </p:nvSpPr>
        <p:spPr bwMode="ltGray">
          <a:xfrm>
            <a:off x="9422804" y="920687"/>
            <a:ext cx="246952" cy="506577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152276748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W2_Steel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8"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0" name="Rectangle 9"/>
          <p:cNvSpPr>
            <a:spLocks noChangeAspect="1"/>
          </p:cNvSpPr>
          <p:nvPr userDrawn="1"/>
        </p:nvSpPr>
        <p:spPr bwMode="ltGray">
          <a:xfrm>
            <a:off x="6426219" y="920687"/>
            <a:ext cx="246952" cy="506577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1" name="Rectangle 10"/>
          <p:cNvSpPr>
            <a:spLocks noChangeAspect="1"/>
          </p:cNvSpPr>
          <p:nvPr userDrawn="1"/>
        </p:nvSpPr>
        <p:spPr bwMode="ltGray">
          <a:xfrm>
            <a:off x="473765" y="920687"/>
            <a:ext cx="246952" cy="506577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216873107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W2_Tang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8"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0" name="Rectangle 9"/>
          <p:cNvSpPr>
            <a:spLocks noChangeAspect="1"/>
          </p:cNvSpPr>
          <p:nvPr userDrawn="1"/>
        </p:nvSpPr>
        <p:spPr bwMode="ltGray">
          <a:xfrm>
            <a:off x="6426219" y="920687"/>
            <a:ext cx="246952" cy="506577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1" name="Rectangle 10"/>
          <p:cNvSpPr>
            <a:spLocks noChangeAspect="1"/>
          </p:cNvSpPr>
          <p:nvPr userDrawn="1"/>
        </p:nvSpPr>
        <p:spPr bwMode="ltGray">
          <a:xfrm>
            <a:off x="473765" y="920687"/>
            <a:ext cx="246952" cy="506577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3397417607"/>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2_Lemon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8"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0" name="Rectangle 9"/>
          <p:cNvSpPr>
            <a:spLocks noChangeAspect="1"/>
          </p:cNvSpPr>
          <p:nvPr userDrawn="1"/>
        </p:nvSpPr>
        <p:spPr bwMode="ltGray">
          <a:xfrm>
            <a:off x="6426219" y="920687"/>
            <a:ext cx="246952" cy="506577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1" name="Rectangle 10"/>
          <p:cNvSpPr>
            <a:spLocks noChangeAspect="1"/>
          </p:cNvSpPr>
          <p:nvPr userDrawn="1"/>
        </p:nvSpPr>
        <p:spPr bwMode="ltGray">
          <a:xfrm>
            <a:off x="473765" y="920687"/>
            <a:ext cx="246952" cy="506577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54223806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W2_Rose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8"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0" name="Rectangle 9"/>
          <p:cNvSpPr>
            <a:spLocks noChangeAspect="1"/>
          </p:cNvSpPr>
          <p:nvPr userDrawn="1"/>
        </p:nvSpPr>
        <p:spPr bwMode="ltGray">
          <a:xfrm>
            <a:off x="6426219" y="920687"/>
            <a:ext cx="246952" cy="506577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1" name="Rectangle 10"/>
          <p:cNvSpPr>
            <a:spLocks noChangeAspect="1"/>
          </p:cNvSpPr>
          <p:nvPr userDrawn="1"/>
        </p:nvSpPr>
        <p:spPr bwMode="ltGray">
          <a:xfrm>
            <a:off x="473765" y="920687"/>
            <a:ext cx="246952" cy="506577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281809547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B1_Steel">
    <p:spTree>
      <p:nvGrpSpPr>
        <p:cNvPr id="1" name=""/>
        <p:cNvGrpSpPr/>
        <p:nvPr/>
      </p:nvGrpSpPr>
      <p:grpSpPr>
        <a:xfrm>
          <a:off x="0" y="0"/>
          <a:ext cx="0" cy="0"/>
          <a:chOff x="0" y="0"/>
          <a:chExt cx="0" cy="0"/>
        </a:xfrm>
      </p:grpSpPr>
      <p:sp>
        <p:nvSpPr>
          <p:cNvPr id="9" name="Focus Frame 2"/>
          <p:cNvSpPr>
            <a:spLocks noChangeAspect="1"/>
          </p:cNvSpPr>
          <p:nvPr userDrawn="1"/>
        </p:nvSpPr>
        <p:spPr bwMode="auto">
          <a:xfrm>
            <a:off x="7058822" y="1343025"/>
            <a:ext cx="160433" cy="329184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Focus Frame 2"/>
          <p:cNvSpPr>
            <a:spLocks noChangeAspect="1"/>
          </p:cNvSpPr>
          <p:nvPr userDrawn="1"/>
        </p:nvSpPr>
        <p:spPr bwMode="auto">
          <a:xfrm>
            <a:off x="1588464" y="1343025"/>
            <a:ext cx="160433" cy="3291840"/>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pic>
        <p:nvPicPr>
          <p:cNvPr id="10" name="Gartner Logo">
            <a:extLst>
              <a:ext uri="{FF2B5EF4-FFF2-40B4-BE49-F238E27FC236}">
                <a16:creationId xmlns:a16="http://schemas.microsoft.com/office/drawing/2014/main" xmlns="" id="{E537F604-AEEC-FF43-B5BF-9B08BDD39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2533" y="5971215"/>
            <a:ext cx="2057936" cy="470848"/>
          </a:xfrm>
          <a:prstGeom prst="rect">
            <a:avLst/>
          </a:prstGeom>
        </p:spPr>
      </p:pic>
      <p:sp>
        <p:nvSpPr>
          <p:cNvPr id="13"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ct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16"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r>
              <a:rPr lang="en-US"/>
              <a:t>Click to Add Title; 4 Lines of Copy; 60 Characters Maximum</a:t>
            </a:r>
          </a:p>
        </p:txBody>
      </p:sp>
      <p:sp>
        <p:nvSpPr>
          <p:cNvPr id="21" name="TextBox 20"/>
          <p:cNvSpPr txBox="1"/>
          <p:nvPr userDrawn="1"/>
        </p:nvSpPr>
        <p:spPr bwMode="gray">
          <a:xfrm>
            <a:off x="460256" y="6134024"/>
            <a:ext cx="7098135" cy="320040"/>
          </a:xfrm>
          <a:prstGeom prst="rect">
            <a:avLst/>
          </a:prstGeom>
          <a:noFill/>
        </p:spPr>
        <p:txBody>
          <a:bodyPr wrap="square" lIns="0" tIns="0" rIns="0" bIns="0" anchor="t" anchorCtr="0">
            <a:spAutoFit/>
          </a:bodyPr>
          <a:lstStyle/>
          <a:p>
            <a:pPr algn="l" eaLnBrk="0" hangingPunct="0">
              <a:lnSpc>
                <a:spcPct val="100000"/>
              </a:lnSpc>
              <a:spcBef>
                <a:spcPct val="0"/>
              </a:spcBef>
              <a:spcAft>
                <a:spcPct val="0"/>
              </a:spcAft>
              <a:defRPr/>
            </a:pPr>
            <a:r>
              <a:rPr lang="en-US" sz="700" b="0" i="0" u="none" strike="noStrike" kern="1200" dirty="0">
                <a:solidFill>
                  <a:schemeClr val="tx1"/>
                </a:solidFill>
                <a:effectLst/>
                <a:latin typeface="Arial"/>
                <a:ea typeface="Arial Unicode MS" pitchFamily="34" charset="-128"/>
                <a:cs typeface="Arial Unicode MS" pitchFamily="34" charset="-128"/>
              </a:rPr>
              <a:t>© </a:t>
            </a:r>
            <a:r>
              <a:rPr lang="en-US" sz="700" b="0" dirty="0">
                <a:solidFill>
                  <a:schemeClr val="tx1"/>
                </a:solidFill>
              </a:rPr>
              <a:t>2022</a:t>
            </a:r>
            <a:r>
              <a:rPr lang="en-US" sz="700" b="0" i="0" u="none" strike="noStrike" kern="1200" dirty="0">
                <a:solidFill>
                  <a:schemeClr val="tx1"/>
                </a:solidFill>
                <a:effectLst/>
                <a:latin typeface="Arial"/>
                <a:ea typeface="Arial Unicode MS" pitchFamily="34" charset="-128"/>
                <a:cs typeface="Arial Unicode MS" pitchFamily="34" charset="-128"/>
              </a:rPr>
              <a:t>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xmlns="" id="{959D9CFA-ACA2-5243-8C25-B0F4FA9787B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Tree>
    <p:extLst>
      <p:ext uri="{BB962C8B-B14F-4D97-AF65-F5344CB8AC3E}">
        <p14:creationId xmlns:p14="http://schemas.microsoft.com/office/powerpoint/2010/main" val="2683118759"/>
      </p:ext>
    </p:extLst>
  </p:cSld>
  <p:clrMapOvr>
    <a:masterClrMapping/>
  </p:clrMapOvr>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B1_Tang">
    <p:spTree>
      <p:nvGrpSpPr>
        <p:cNvPr id="1" name=""/>
        <p:cNvGrpSpPr/>
        <p:nvPr/>
      </p:nvGrpSpPr>
      <p:grpSpPr>
        <a:xfrm>
          <a:off x="0" y="0"/>
          <a:ext cx="0" cy="0"/>
          <a:chOff x="0" y="0"/>
          <a:chExt cx="0" cy="0"/>
        </a:xfrm>
      </p:grpSpPr>
      <p:pic>
        <p:nvPicPr>
          <p:cNvPr id="10" name="Gartner Logo">
            <a:extLst>
              <a:ext uri="{FF2B5EF4-FFF2-40B4-BE49-F238E27FC236}">
                <a16:creationId xmlns:a16="http://schemas.microsoft.com/office/drawing/2014/main" xmlns="" id="{E537F604-AEEC-FF43-B5BF-9B08BDD39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2533" y="5971215"/>
            <a:ext cx="2057936" cy="470848"/>
          </a:xfrm>
          <a:prstGeom prst="rect">
            <a:avLst/>
          </a:prstGeom>
        </p:spPr>
      </p:pic>
      <p:sp>
        <p:nvSpPr>
          <p:cNvPr id="9" name="Focus Frame 2"/>
          <p:cNvSpPr>
            <a:spLocks noChangeAspect="1"/>
          </p:cNvSpPr>
          <p:nvPr userDrawn="1"/>
        </p:nvSpPr>
        <p:spPr bwMode="auto">
          <a:xfrm>
            <a:off x="7058822" y="1343025"/>
            <a:ext cx="160433" cy="329184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Focus Frame 2"/>
          <p:cNvSpPr>
            <a:spLocks noChangeAspect="1"/>
          </p:cNvSpPr>
          <p:nvPr userDrawn="1"/>
        </p:nvSpPr>
        <p:spPr bwMode="auto">
          <a:xfrm>
            <a:off x="1588464" y="1343025"/>
            <a:ext cx="160433" cy="329184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3"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ct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16"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r>
              <a:rPr lang="en-US"/>
              <a:t>Click to Add Title; 4 Lines of Copy; 60 Characters Maximum</a:t>
            </a:r>
          </a:p>
        </p:txBody>
      </p:sp>
      <p:pic>
        <p:nvPicPr>
          <p:cNvPr id="8" name="Picture 7">
            <a:extLst>
              <a:ext uri="{FF2B5EF4-FFF2-40B4-BE49-F238E27FC236}">
                <a16:creationId xmlns:a16="http://schemas.microsoft.com/office/drawing/2014/main" xmlns="" id="{3618FF95-0FF8-A94E-9912-4147DD45A6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1" name="TextBox 10"/>
          <p:cNvSpPr txBox="1"/>
          <p:nvPr userDrawn="1"/>
        </p:nvSpPr>
        <p:spPr bwMode="gray">
          <a:xfrm>
            <a:off x="460256" y="6134024"/>
            <a:ext cx="7098135" cy="320040"/>
          </a:xfrm>
          <a:prstGeom prst="rect">
            <a:avLst/>
          </a:prstGeom>
          <a:noFill/>
        </p:spPr>
        <p:txBody>
          <a:bodyPr wrap="square" lIns="0" tIns="0" rIns="0" bIns="0" anchor="t" anchorCtr="0">
            <a:spAutoFit/>
          </a:bodyPr>
          <a:lstStyle/>
          <a:p>
            <a:pPr algn="l" eaLnBrk="0" hangingPunct="0">
              <a:lnSpc>
                <a:spcPct val="100000"/>
              </a:lnSpc>
              <a:spcBef>
                <a:spcPct val="0"/>
              </a:spcBef>
              <a:spcAft>
                <a:spcPct val="0"/>
              </a:spcAft>
              <a:defRPr/>
            </a:pPr>
            <a:r>
              <a:rPr lang="en-US" sz="700" b="0" i="0" u="none" strike="noStrike" kern="1200" dirty="0">
                <a:solidFill>
                  <a:schemeClr val="tx1"/>
                </a:solidFill>
                <a:effectLst/>
                <a:latin typeface="Arial"/>
                <a:ea typeface="Arial Unicode MS" pitchFamily="34" charset="-128"/>
                <a:cs typeface="Arial Unicode MS" pitchFamily="34" charset="-128"/>
              </a:rPr>
              <a:t>© </a:t>
            </a:r>
            <a:r>
              <a:rPr lang="en-US" sz="700" b="0" dirty="0">
                <a:solidFill>
                  <a:schemeClr val="tx1"/>
                </a:solidFill>
              </a:rPr>
              <a:t>2022</a:t>
            </a:r>
            <a:r>
              <a:rPr lang="en-US" sz="700" b="0" i="0" u="none" strike="noStrike" kern="1200" dirty="0">
                <a:solidFill>
                  <a:schemeClr val="tx1"/>
                </a:solidFill>
                <a:effectLst/>
                <a:latin typeface="Arial"/>
                <a:ea typeface="Arial Unicode MS" pitchFamily="34" charset="-128"/>
                <a:cs typeface="Arial Unicode MS" pitchFamily="34" charset="-128"/>
              </a:rPr>
              <a:t>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Tree>
    <p:extLst>
      <p:ext uri="{BB962C8B-B14F-4D97-AF65-F5344CB8AC3E}">
        <p14:creationId xmlns:p14="http://schemas.microsoft.com/office/powerpoint/2010/main" val="2512242094"/>
      </p:ext>
    </p:extLst>
  </p:cSld>
  <p:clrMapOvr>
    <a:masterClrMapping/>
  </p:clrMapOv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title</a:t>
            </a:r>
          </a:p>
        </p:txBody>
      </p:sp>
      <p:sp>
        <p:nvSpPr>
          <p:cNvPr id="7" name="Content Placeholder 6"/>
          <p:cNvSpPr>
            <a:spLocks noGrp="1"/>
          </p:cNvSpPr>
          <p:nvPr>
            <p:ph sz="quarter" idx="10"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19992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B1_Lemon">
    <p:spTree>
      <p:nvGrpSpPr>
        <p:cNvPr id="1" name=""/>
        <p:cNvGrpSpPr/>
        <p:nvPr/>
      </p:nvGrpSpPr>
      <p:grpSpPr>
        <a:xfrm>
          <a:off x="0" y="0"/>
          <a:ext cx="0" cy="0"/>
          <a:chOff x="0" y="0"/>
          <a:chExt cx="0" cy="0"/>
        </a:xfrm>
      </p:grpSpPr>
      <p:pic>
        <p:nvPicPr>
          <p:cNvPr id="10" name="Gartner Logo">
            <a:extLst>
              <a:ext uri="{FF2B5EF4-FFF2-40B4-BE49-F238E27FC236}">
                <a16:creationId xmlns:a16="http://schemas.microsoft.com/office/drawing/2014/main" xmlns="" id="{E537F604-AEEC-FF43-B5BF-9B08BDD39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2533" y="5971215"/>
            <a:ext cx="2057936" cy="470848"/>
          </a:xfrm>
          <a:prstGeom prst="rect">
            <a:avLst/>
          </a:prstGeom>
        </p:spPr>
      </p:pic>
      <p:sp>
        <p:nvSpPr>
          <p:cNvPr id="9" name="Focus Frame 2"/>
          <p:cNvSpPr>
            <a:spLocks noChangeAspect="1"/>
          </p:cNvSpPr>
          <p:nvPr userDrawn="1"/>
        </p:nvSpPr>
        <p:spPr bwMode="auto">
          <a:xfrm>
            <a:off x="7058822"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Focus Frame 2"/>
          <p:cNvSpPr>
            <a:spLocks noChangeAspect="1"/>
          </p:cNvSpPr>
          <p:nvPr userDrawn="1"/>
        </p:nvSpPr>
        <p:spPr bwMode="auto">
          <a:xfrm>
            <a:off x="1588464" y="1343025"/>
            <a:ext cx="160433" cy="329184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3"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ct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16"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r>
              <a:rPr lang="en-US"/>
              <a:t>Click to Add Title; 4 Lines of Copy; 60 Characters Maximum</a:t>
            </a:r>
          </a:p>
        </p:txBody>
      </p:sp>
      <p:pic>
        <p:nvPicPr>
          <p:cNvPr id="8" name="Picture 7">
            <a:extLst>
              <a:ext uri="{FF2B5EF4-FFF2-40B4-BE49-F238E27FC236}">
                <a16:creationId xmlns:a16="http://schemas.microsoft.com/office/drawing/2014/main" xmlns="" id="{2124D2E4-9741-3F44-95E6-F883BA9D6F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1" name="TextBox 10"/>
          <p:cNvSpPr txBox="1"/>
          <p:nvPr userDrawn="1"/>
        </p:nvSpPr>
        <p:spPr bwMode="gray">
          <a:xfrm>
            <a:off x="460256" y="6134024"/>
            <a:ext cx="7098135" cy="320040"/>
          </a:xfrm>
          <a:prstGeom prst="rect">
            <a:avLst/>
          </a:prstGeom>
          <a:noFill/>
        </p:spPr>
        <p:txBody>
          <a:bodyPr wrap="square" lIns="0" tIns="0" rIns="0" bIns="0" anchor="t" anchorCtr="0">
            <a:spAutoFit/>
          </a:bodyPr>
          <a:lstStyle/>
          <a:p>
            <a:pPr algn="l" eaLnBrk="0" hangingPunct="0">
              <a:lnSpc>
                <a:spcPct val="100000"/>
              </a:lnSpc>
              <a:spcBef>
                <a:spcPct val="0"/>
              </a:spcBef>
              <a:spcAft>
                <a:spcPct val="0"/>
              </a:spcAft>
              <a:defRPr/>
            </a:pPr>
            <a:r>
              <a:rPr lang="en-US" sz="700" b="0" i="0" u="none" strike="noStrike" kern="1200" dirty="0">
                <a:solidFill>
                  <a:schemeClr val="tx1"/>
                </a:solidFill>
                <a:effectLst/>
                <a:latin typeface="Arial"/>
                <a:ea typeface="Arial Unicode MS" pitchFamily="34" charset="-128"/>
                <a:cs typeface="Arial Unicode MS" pitchFamily="34" charset="-128"/>
              </a:rPr>
              <a:t>© </a:t>
            </a:r>
            <a:r>
              <a:rPr lang="en-US" sz="700" b="0" dirty="0">
                <a:solidFill>
                  <a:schemeClr val="tx1"/>
                </a:solidFill>
              </a:rPr>
              <a:t>2022</a:t>
            </a:r>
            <a:r>
              <a:rPr lang="en-US" sz="700" b="0" i="0" u="none" strike="noStrike" kern="1200" dirty="0">
                <a:solidFill>
                  <a:schemeClr val="tx1"/>
                </a:solidFill>
                <a:effectLst/>
                <a:latin typeface="Arial"/>
                <a:ea typeface="Arial Unicode MS" pitchFamily="34" charset="-128"/>
                <a:cs typeface="Arial Unicode MS" pitchFamily="34" charset="-128"/>
              </a:rPr>
              <a:t>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Tree>
    <p:extLst>
      <p:ext uri="{BB962C8B-B14F-4D97-AF65-F5344CB8AC3E}">
        <p14:creationId xmlns:p14="http://schemas.microsoft.com/office/powerpoint/2010/main" val="1506269273"/>
      </p:ext>
    </p:extLst>
  </p:cSld>
  <p:clrMapOvr>
    <a:masterClrMapping/>
  </p:clrMapOvr>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B1_Rose">
    <p:spTree>
      <p:nvGrpSpPr>
        <p:cNvPr id="1" name=""/>
        <p:cNvGrpSpPr/>
        <p:nvPr/>
      </p:nvGrpSpPr>
      <p:grpSpPr>
        <a:xfrm>
          <a:off x="0" y="0"/>
          <a:ext cx="0" cy="0"/>
          <a:chOff x="0" y="0"/>
          <a:chExt cx="0" cy="0"/>
        </a:xfrm>
      </p:grpSpPr>
      <p:pic>
        <p:nvPicPr>
          <p:cNvPr id="10" name="Gartner Logo">
            <a:extLst>
              <a:ext uri="{FF2B5EF4-FFF2-40B4-BE49-F238E27FC236}">
                <a16:creationId xmlns:a16="http://schemas.microsoft.com/office/drawing/2014/main" xmlns="" id="{E537F604-AEEC-FF43-B5BF-9B08BDD39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2533" y="5971215"/>
            <a:ext cx="2057936" cy="470848"/>
          </a:xfrm>
          <a:prstGeom prst="rect">
            <a:avLst/>
          </a:prstGeom>
        </p:spPr>
      </p:pic>
      <p:sp>
        <p:nvSpPr>
          <p:cNvPr id="9" name="Focus Frame 2"/>
          <p:cNvSpPr>
            <a:spLocks noChangeAspect="1"/>
          </p:cNvSpPr>
          <p:nvPr userDrawn="1"/>
        </p:nvSpPr>
        <p:spPr bwMode="auto">
          <a:xfrm>
            <a:off x="7058822" y="1343025"/>
            <a:ext cx="160433" cy="329184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2" name="Focus Frame 2"/>
          <p:cNvSpPr>
            <a:spLocks noChangeAspect="1"/>
          </p:cNvSpPr>
          <p:nvPr userDrawn="1"/>
        </p:nvSpPr>
        <p:spPr bwMode="auto">
          <a:xfrm>
            <a:off x="1588464" y="1343025"/>
            <a:ext cx="160433" cy="329184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3" name="Text Placeholder 4"/>
          <p:cNvSpPr>
            <a:spLocks noGrp="1"/>
          </p:cNvSpPr>
          <p:nvPr>
            <p:ph type="body" sz="quarter" idx="10" hasCustomPrompt="1"/>
          </p:nvPr>
        </p:nvSpPr>
        <p:spPr>
          <a:xfrm>
            <a:off x="2166861" y="3804785"/>
            <a:ext cx="4545024" cy="553998"/>
          </a:xfrm>
        </p:spPr>
        <p:txBody>
          <a:bodyPr wrap="square">
            <a:spAutoFit/>
          </a:bodyPr>
          <a:lstStyle>
            <a:lvl1pPr marL="0" indent="0">
              <a:lnSpc>
                <a:spcPct val="100000"/>
              </a:lnSpc>
              <a:spcAft>
                <a:spcPct val="0"/>
              </a:spcAft>
              <a:buNone/>
              <a:defRPr sz="1800" baseline="0"/>
            </a:lvl1pPr>
            <a:lvl2pPr marL="0" indent="0">
              <a:buNone/>
              <a:defRPr/>
            </a:lvl2pPr>
            <a:lvl3pPr marL="0" indent="0">
              <a:buNone/>
              <a:defRPr/>
            </a:lvl3pPr>
            <a:lvl4pPr marL="0" indent="0">
              <a:buNone/>
              <a:defRPr/>
            </a:lvl4pPr>
            <a:lvl5pPr marL="0" indent="0">
              <a:buNone/>
              <a:defRPr/>
            </a:lvl5pPr>
          </a:lstStyle>
          <a:p>
            <a:pPr lvl="0"/>
            <a:r>
              <a:rPr lang="en-US"/>
              <a:t>Click to add Presenter Name</a:t>
            </a:r>
            <a:br>
              <a:rPr lang="en-US"/>
            </a:br>
            <a:r>
              <a:rPr lang="en-US"/>
              <a:t>Add date on second line</a:t>
            </a:r>
          </a:p>
        </p:txBody>
      </p:sp>
      <p:sp>
        <p:nvSpPr>
          <p:cNvPr id="16" name="Title 1"/>
          <p:cNvSpPr>
            <a:spLocks noGrp="1"/>
          </p:cNvSpPr>
          <p:nvPr>
            <p:ph type="ctrTitle" hasCustomPrompt="1"/>
          </p:nvPr>
        </p:nvSpPr>
        <p:spPr>
          <a:xfrm>
            <a:off x="2166861" y="1687986"/>
            <a:ext cx="4545024" cy="1994392"/>
          </a:xfrm>
        </p:spPr>
        <p:txBody>
          <a:bodyPr wrap="square" anchor="ctr" anchorCtr="0">
            <a:noAutofit/>
          </a:bodyPr>
          <a:lstStyle>
            <a:lvl1pPr algn="l">
              <a:defRPr sz="3600"/>
            </a:lvl1pPr>
          </a:lstStyle>
          <a:p>
            <a:r>
              <a:rPr lang="en-US"/>
              <a:t>Click to Add Title; 4 Lines of Copy; 60 Characters Maximum</a:t>
            </a:r>
          </a:p>
        </p:txBody>
      </p:sp>
      <p:pic>
        <p:nvPicPr>
          <p:cNvPr id="8" name="Picture 7">
            <a:extLst>
              <a:ext uri="{FF2B5EF4-FFF2-40B4-BE49-F238E27FC236}">
                <a16:creationId xmlns:a16="http://schemas.microsoft.com/office/drawing/2014/main" xmlns="" id="{6891A653-66C3-7641-A048-5416E13966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9686167" y="5975402"/>
            <a:ext cx="2057400" cy="469087"/>
          </a:xfrm>
          <a:prstGeom prst="rect">
            <a:avLst/>
          </a:prstGeom>
        </p:spPr>
      </p:pic>
      <p:sp>
        <p:nvSpPr>
          <p:cNvPr id="11" name="TextBox 10"/>
          <p:cNvSpPr txBox="1"/>
          <p:nvPr userDrawn="1"/>
        </p:nvSpPr>
        <p:spPr bwMode="gray">
          <a:xfrm>
            <a:off x="460256" y="6134024"/>
            <a:ext cx="7098135" cy="320040"/>
          </a:xfrm>
          <a:prstGeom prst="rect">
            <a:avLst/>
          </a:prstGeom>
          <a:noFill/>
        </p:spPr>
        <p:txBody>
          <a:bodyPr wrap="square" lIns="0" tIns="0" rIns="0" bIns="0" anchor="t" anchorCtr="0">
            <a:spAutoFit/>
          </a:bodyPr>
          <a:lstStyle/>
          <a:p>
            <a:pPr algn="l" eaLnBrk="0" hangingPunct="0">
              <a:lnSpc>
                <a:spcPct val="100000"/>
              </a:lnSpc>
              <a:spcBef>
                <a:spcPct val="0"/>
              </a:spcBef>
              <a:spcAft>
                <a:spcPct val="0"/>
              </a:spcAft>
              <a:defRPr/>
            </a:pPr>
            <a:r>
              <a:rPr lang="en-US" sz="700" b="0" i="0" u="none" strike="noStrike" kern="1200" dirty="0">
                <a:solidFill>
                  <a:schemeClr val="tx1"/>
                </a:solidFill>
                <a:effectLst/>
                <a:latin typeface="Arial"/>
                <a:ea typeface="Arial Unicode MS" pitchFamily="34" charset="-128"/>
                <a:cs typeface="Arial Unicode MS" pitchFamily="34" charset="-128"/>
              </a:rPr>
              <a:t>© </a:t>
            </a:r>
            <a:r>
              <a:rPr lang="en-US" sz="700" b="0" dirty="0">
                <a:solidFill>
                  <a:schemeClr val="tx1"/>
                </a:solidFill>
              </a:rPr>
              <a:t>2022</a:t>
            </a:r>
            <a:r>
              <a:rPr lang="en-US" sz="700" b="0" i="0" u="none" strike="noStrike" kern="1200" dirty="0">
                <a:solidFill>
                  <a:schemeClr val="tx1"/>
                </a:solidFill>
                <a:effectLst/>
                <a:latin typeface="Arial"/>
                <a:ea typeface="Arial Unicode MS" pitchFamily="34" charset="-128"/>
                <a:cs typeface="Arial Unicode MS" pitchFamily="34" charset="-128"/>
              </a:rPr>
              <a:t> Gartner, Inc. and/or its affiliates. All rights reserved. Gartner is a registered trademark of Gartner, Inc. or its affiliates. This presentation, including all supporting materials, 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lang="en-US" sz="700" dirty="0">
              <a:solidFill>
                <a:schemeClr val="tx1"/>
              </a:solidFill>
              <a:ea typeface="Arial Unicode MS" pitchFamily="34" charset="-128"/>
              <a:cs typeface="Arial Unicode MS" pitchFamily="34" charset="-128"/>
            </a:endParaRPr>
          </a:p>
        </p:txBody>
      </p:sp>
    </p:spTree>
    <p:extLst>
      <p:ext uri="{BB962C8B-B14F-4D97-AF65-F5344CB8AC3E}">
        <p14:creationId xmlns:p14="http://schemas.microsoft.com/office/powerpoint/2010/main" val="2152423458"/>
      </p:ext>
    </p:extLst>
  </p:cSld>
  <p:clrMapOvr>
    <a:masterClrMapping/>
  </p:clrMapOvr>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B1_Ste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227559552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B1_Ta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1909608200"/>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B1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222652708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B1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0" name="Title 5">
            <a:extLst>
              <a:ext uri="{FF2B5EF4-FFF2-40B4-BE49-F238E27FC236}">
                <a16:creationId xmlns:a16="http://schemas.microsoft.com/office/drawing/2014/main" xmlns="" id="{BA38D267-B215-E146-94C8-2EA867ED1E60}"/>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ct val="0"/>
              </a:spcBef>
              <a:buClr>
                <a:schemeClr val="tx1"/>
              </a:buClr>
              <a:buSzPct val="90000"/>
              <a:buFont typeface="Wingdings" panose="05000000000000000000" pitchFamily="2" charset="2"/>
              <a:buNone/>
              <a:defRPr lang="en-US" sz="3200" b="0">
                <a:solidFill>
                  <a:schemeClr val="accent1"/>
                </a:solidFill>
                <a:latin typeface="+mj-lt"/>
                <a:ea typeface="+mn-ea"/>
                <a:cs typeface="Arial Black" panose="020B0604020202020204" pitchFamily="34" charset="0"/>
              </a:defRPr>
            </a:lvl1pPr>
          </a:lstStyle>
          <a:p>
            <a:pPr lvl="0">
              <a:spcBef>
                <a:spcPct val="0"/>
              </a:spcBef>
              <a:buClr>
                <a:schemeClr val="tx1"/>
              </a:buClr>
              <a:buSzPct val="90000"/>
              <a:buFont typeface="Wingdings" panose="05000000000000000000" pitchFamily="2" charset="2"/>
              <a:buNone/>
            </a:pPr>
            <a:r>
              <a:rPr lang="en-US" sz="3200"/>
              <a:t>Divider Slide            30 Characters   Lorem Ipsum</a:t>
            </a:r>
            <a:endParaRPr lang="en-US"/>
          </a:p>
        </p:txBody>
      </p:sp>
    </p:spTree>
    <p:extLst>
      <p:ext uri="{BB962C8B-B14F-4D97-AF65-F5344CB8AC3E}">
        <p14:creationId xmlns:p14="http://schemas.microsoft.com/office/powerpoint/2010/main" val="3297283261"/>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B1_Steel">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7" name="Rectangle 6"/>
          <p:cNvSpPr>
            <a:spLocks noChangeAspect="1"/>
          </p:cNvSpPr>
          <p:nvPr userDrawn="1"/>
        </p:nvSpPr>
        <p:spPr bwMode="ltGray">
          <a:xfrm>
            <a:off x="474077" y="920687"/>
            <a:ext cx="246952" cy="506577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8" name="Rectangle 7"/>
          <p:cNvSpPr>
            <a:spLocks noChangeAspect="1"/>
          </p:cNvSpPr>
          <p:nvPr userDrawn="1"/>
        </p:nvSpPr>
        <p:spPr bwMode="ltGray">
          <a:xfrm>
            <a:off x="9422804" y="920687"/>
            <a:ext cx="246952" cy="506577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83280481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B1_Tan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7" name="Rectangle 6"/>
          <p:cNvSpPr>
            <a:spLocks noChangeAspect="1"/>
          </p:cNvSpPr>
          <p:nvPr userDrawn="1"/>
        </p:nvSpPr>
        <p:spPr bwMode="ltGray">
          <a:xfrm>
            <a:off x="474077" y="920687"/>
            <a:ext cx="246952" cy="506577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8" name="Rectangle 7"/>
          <p:cNvSpPr>
            <a:spLocks noChangeAspect="1"/>
          </p:cNvSpPr>
          <p:nvPr userDrawn="1"/>
        </p:nvSpPr>
        <p:spPr bwMode="ltGray">
          <a:xfrm>
            <a:off x="9422804" y="920687"/>
            <a:ext cx="246952" cy="506577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2865879163"/>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B1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7" name="Rectangle 6"/>
          <p:cNvSpPr>
            <a:spLocks noChangeAspect="1"/>
          </p:cNvSpPr>
          <p:nvPr userDrawn="1"/>
        </p:nvSpPr>
        <p:spPr bwMode="ltGray">
          <a:xfrm>
            <a:off x="474077" y="920687"/>
            <a:ext cx="246952" cy="506577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8" name="Rectangle 7"/>
          <p:cNvSpPr>
            <a:spLocks noChangeAspect="1"/>
          </p:cNvSpPr>
          <p:nvPr userDrawn="1"/>
        </p:nvSpPr>
        <p:spPr bwMode="ltGray">
          <a:xfrm>
            <a:off x="9422804" y="920687"/>
            <a:ext cx="246952" cy="506577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223405609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B1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167116" y="920688"/>
            <a:ext cx="7842706" cy="4640295"/>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7" name="Rectangle 6"/>
          <p:cNvSpPr>
            <a:spLocks noChangeAspect="1"/>
          </p:cNvSpPr>
          <p:nvPr userDrawn="1"/>
        </p:nvSpPr>
        <p:spPr bwMode="ltGray">
          <a:xfrm>
            <a:off x="474077" y="920687"/>
            <a:ext cx="246952" cy="506577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8" name="Rectangle 7"/>
          <p:cNvSpPr>
            <a:spLocks noChangeAspect="1"/>
          </p:cNvSpPr>
          <p:nvPr userDrawn="1"/>
        </p:nvSpPr>
        <p:spPr bwMode="ltGray">
          <a:xfrm>
            <a:off x="9422804" y="920687"/>
            <a:ext cx="246952" cy="506577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9" name="Text Placeholder 11">
            <a:extLst>
              <a:ext uri="{FF2B5EF4-FFF2-40B4-BE49-F238E27FC236}">
                <a16:creationId xmlns:a16="http://schemas.microsoft.com/office/drawing/2014/main" xmlns="" id="{5B6CBD6E-4EFD-3A43-940F-8E12AD0605A8}"/>
              </a:ext>
            </a:extLst>
          </p:cNvPr>
          <p:cNvSpPr>
            <a:spLocks noGrp="1"/>
          </p:cNvSpPr>
          <p:nvPr>
            <p:ph type="body" sz="quarter" idx="11" hasCustomPrompt="1"/>
          </p:nvPr>
        </p:nvSpPr>
        <p:spPr>
          <a:xfrm>
            <a:off x="1167117" y="5583239"/>
            <a:ext cx="7842704" cy="403225"/>
          </a:xfrm>
        </p:spPr>
        <p:txBody>
          <a:bodyPr/>
          <a:lstStyle>
            <a:lvl1pPr marL="0" indent="0">
              <a:buNone/>
              <a:defRPr sz="1400">
                <a:solidFill>
                  <a:schemeClr val="tx1"/>
                </a:solidFill>
              </a:defRPr>
            </a:lvl1pPr>
          </a:lstStyle>
          <a:p>
            <a:pPr lvl="0"/>
            <a:r>
              <a:rPr lang="en-US" sz="1400"/>
              <a:t>Quote attribution placeholder</a:t>
            </a:r>
            <a:endParaRPr lang="en-US"/>
          </a:p>
        </p:txBody>
      </p:sp>
    </p:spTree>
    <p:extLst>
      <p:ext uri="{BB962C8B-B14F-4D97-AF65-F5344CB8AC3E}">
        <p14:creationId xmlns:p14="http://schemas.microsoft.com/office/powerpoint/2010/main" val="199334141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335720"/>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B2_Steel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8"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0" name="Rectangle 9"/>
          <p:cNvSpPr>
            <a:spLocks noChangeAspect="1"/>
          </p:cNvSpPr>
          <p:nvPr userDrawn="1"/>
        </p:nvSpPr>
        <p:spPr bwMode="ltGray">
          <a:xfrm>
            <a:off x="6426219" y="920687"/>
            <a:ext cx="246952" cy="506577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1" name="Rectangle 10"/>
          <p:cNvSpPr>
            <a:spLocks noChangeAspect="1"/>
          </p:cNvSpPr>
          <p:nvPr userDrawn="1"/>
        </p:nvSpPr>
        <p:spPr bwMode="ltGray">
          <a:xfrm>
            <a:off x="473765" y="920687"/>
            <a:ext cx="246952" cy="5065776"/>
          </a:xfrm>
          <a:prstGeom prst="rect">
            <a:avLst/>
          </a:prstGeom>
          <a:solidFill>
            <a:srgbClr val="6F7878"/>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40089607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B2_Tang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8"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0" name="Rectangle 9"/>
          <p:cNvSpPr>
            <a:spLocks noChangeAspect="1"/>
          </p:cNvSpPr>
          <p:nvPr userDrawn="1"/>
        </p:nvSpPr>
        <p:spPr bwMode="ltGray">
          <a:xfrm>
            <a:off x="6426219" y="920687"/>
            <a:ext cx="246952" cy="506577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1" name="Rectangle 10"/>
          <p:cNvSpPr>
            <a:spLocks noChangeAspect="1"/>
          </p:cNvSpPr>
          <p:nvPr userDrawn="1"/>
        </p:nvSpPr>
        <p:spPr bwMode="ltGray">
          <a:xfrm>
            <a:off x="473765" y="920687"/>
            <a:ext cx="246952" cy="506577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276583157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2_Lemon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8"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0" name="Rectangle 9"/>
          <p:cNvSpPr>
            <a:spLocks noChangeAspect="1"/>
          </p:cNvSpPr>
          <p:nvPr userDrawn="1"/>
        </p:nvSpPr>
        <p:spPr bwMode="ltGray">
          <a:xfrm>
            <a:off x="6426219" y="920687"/>
            <a:ext cx="246952" cy="506577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1" name="Rectangle 10"/>
          <p:cNvSpPr>
            <a:spLocks noChangeAspect="1"/>
          </p:cNvSpPr>
          <p:nvPr userDrawn="1"/>
        </p:nvSpPr>
        <p:spPr bwMode="ltGray">
          <a:xfrm>
            <a:off x="473765" y="920687"/>
            <a:ext cx="246952" cy="506577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205927546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B2_Rose with photo">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xmlns="" id="{B80F6528-EE68-E547-B691-7520BAE19AE6}"/>
              </a:ext>
            </a:extLst>
          </p:cNvPr>
          <p:cNvSpPr>
            <a:spLocks noGrp="1"/>
          </p:cNvSpPr>
          <p:nvPr>
            <p:ph type="pic" sz="quarter" idx="11"/>
          </p:nvPr>
        </p:nvSpPr>
        <p:spPr>
          <a:xfrm>
            <a:off x="7043912" y="1343025"/>
            <a:ext cx="4689182" cy="4298950"/>
          </a:xfrm>
        </p:spPr>
        <p:txBody>
          <a:bodyPr/>
          <a:lstStyle/>
          <a:p>
            <a:r>
              <a:rPr lang="en-US" dirty="0"/>
              <a:t>Click icon to add picture</a:t>
            </a:r>
          </a:p>
        </p:txBody>
      </p:sp>
      <p:sp>
        <p:nvSpPr>
          <p:cNvPr id="8" name="Text Placeholder 11">
            <a:extLst>
              <a:ext uri="{FF2B5EF4-FFF2-40B4-BE49-F238E27FC236}">
                <a16:creationId xmlns:a16="http://schemas.microsoft.com/office/drawing/2014/main" xmlns="" id="{88A909D5-54FC-434E-A562-A62EE938E1A0}"/>
              </a:ext>
            </a:extLst>
          </p:cNvPr>
          <p:cNvSpPr>
            <a:spLocks noGrp="1"/>
          </p:cNvSpPr>
          <p:nvPr>
            <p:ph type="body" sz="quarter" idx="12" hasCustomPrompt="1"/>
          </p:nvPr>
        </p:nvSpPr>
        <p:spPr>
          <a:xfrm>
            <a:off x="1092084" y="5469731"/>
            <a:ext cx="4962768" cy="344489"/>
          </a:xfrm>
        </p:spPr>
        <p:txBody>
          <a:bodyPr/>
          <a:lstStyle>
            <a:lvl1pPr marL="0" indent="0">
              <a:buNone/>
              <a:defRPr sz="1400">
                <a:solidFill>
                  <a:schemeClr val="tx1"/>
                </a:solidFill>
              </a:defRPr>
            </a:lvl1pPr>
          </a:lstStyle>
          <a:p>
            <a:pPr lvl="0"/>
            <a:r>
              <a:rPr lang="en-US" sz="1400"/>
              <a:t>Quote attribution placeholder</a:t>
            </a:r>
            <a:endParaRPr lang="en-US"/>
          </a:p>
        </p:txBody>
      </p:sp>
      <p:sp>
        <p:nvSpPr>
          <p:cNvPr id="9" name="Title 2"/>
          <p:cNvSpPr>
            <a:spLocks noGrp="1"/>
          </p:cNvSpPr>
          <p:nvPr>
            <p:ph type="title" hasCustomPrompt="1"/>
          </p:nvPr>
        </p:nvSpPr>
        <p:spPr>
          <a:xfrm>
            <a:off x="1092085" y="923926"/>
            <a:ext cx="4962768" cy="4545804"/>
          </a:xfrm>
        </p:spPr>
        <p:txBody>
          <a:bodyPr anchor="ctr" anchorCtr="0"/>
          <a:lstStyle>
            <a:lvl1pPr marL="228600" indent="-228600">
              <a:lnSpc>
                <a:spcPct val="100000"/>
              </a:lnSpc>
              <a:defRPr/>
            </a:lvl1pPr>
          </a:lstStyle>
          <a:p>
            <a:r>
              <a:rPr lang="en-US"/>
              <a:t>“Quote placeholder Lorem ipsum dolor sit amet, conse ctet ur adipiscing elit. Mauris accum san urna. Sus pendisse sem per semper commodo.”</a:t>
            </a:r>
          </a:p>
        </p:txBody>
      </p:sp>
      <p:sp>
        <p:nvSpPr>
          <p:cNvPr id="10" name="Rectangle 9"/>
          <p:cNvSpPr>
            <a:spLocks noChangeAspect="1"/>
          </p:cNvSpPr>
          <p:nvPr userDrawn="1"/>
        </p:nvSpPr>
        <p:spPr bwMode="ltGray">
          <a:xfrm>
            <a:off x="6426219" y="920687"/>
            <a:ext cx="246952" cy="506577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
        <p:nvSpPr>
          <p:cNvPr id="11" name="Rectangle 10"/>
          <p:cNvSpPr>
            <a:spLocks noChangeAspect="1"/>
          </p:cNvSpPr>
          <p:nvPr userDrawn="1"/>
        </p:nvSpPr>
        <p:spPr bwMode="ltGray">
          <a:xfrm>
            <a:off x="473765" y="920687"/>
            <a:ext cx="246952" cy="506577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pPr>
            <a:endParaRPr kumimoji="0" lang="en-US" sz="1800" b="0" i="0" u="none" strike="noStrike" cap="none" normalizeH="0" baseline="0" dirty="0">
              <a:ln>
                <a:noFill/>
              </a:ln>
              <a:solidFill>
                <a:schemeClr val="bg1"/>
              </a:solidFill>
              <a:effectLst/>
              <a:latin typeface="Arial"/>
            </a:endParaRPr>
          </a:p>
        </p:txBody>
      </p:sp>
    </p:spTree>
    <p:extLst>
      <p:ext uri="{BB962C8B-B14F-4D97-AF65-F5344CB8AC3E}">
        <p14:creationId xmlns:p14="http://schemas.microsoft.com/office/powerpoint/2010/main" val="18386158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1"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4113" y="1527174"/>
            <a:ext cx="5499100" cy="4460875"/>
          </a:xfrm>
        </p:spPr>
        <p:txBody>
          <a:bodyPr>
            <a:noAutofit/>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73633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2" name="Text Placeholder 11"/>
          <p:cNvSpPr>
            <a:spLocks noGrp="1"/>
          </p:cNvSpPr>
          <p:nvPr>
            <p:ph type="body" sz="quarter" idx="13" hasCustomPrompt="1"/>
          </p:nvPr>
        </p:nvSpPr>
        <p:spPr>
          <a:xfrm>
            <a:off x="460544" y="1527175"/>
            <a:ext cx="3336925" cy="4460875"/>
          </a:xfrm>
        </p:spPr>
        <p:txBody>
          <a:bodyPr vert="horz" lIns="0" tIns="0" rIns="0" bIns="0" rtlCol="0">
            <a:noAutofit/>
          </a:bodyPr>
          <a:lstStyle>
            <a:lvl1pPr>
              <a:defRPr sz="2000"/>
            </a:lvl1pPr>
            <a:lvl2pPr>
              <a:lnSpc>
                <a:spcPct val="100000"/>
              </a:lnSpc>
              <a:spcBef>
                <a:spcPct val="0"/>
              </a:spcBef>
              <a:spcAft>
                <a:spcPts val="1200"/>
              </a:spcAft>
              <a:defRPr lang="en-US" sz="2000" b="0" baseline="0" smtClean="0"/>
            </a:lvl2pPr>
            <a:lvl3pPr>
              <a:lnSpc>
                <a:spcPct val="100000"/>
              </a:lnSpc>
              <a:spcBef>
                <a:spcPct val="0"/>
              </a:spcBef>
              <a:spcAft>
                <a:spcPts val="1200"/>
              </a:spcAft>
              <a:defRPr lang="en-US" sz="2000" b="0" smtClean="0"/>
            </a:lvl3pPr>
            <a:lvl4pPr>
              <a:lnSpc>
                <a:spcPct val="100000"/>
              </a:lnSpc>
              <a:spcBef>
                <a:spcPct val="0"/>
              </a:spcBef>
              <a:spcAft>
                <a:spcPts val="1200"/>
              </a:spcAft>
              <a:defRPr lang="en-US" sz="2000" b="0" smtClean="0"/>
            </a:lvl4pPr>
            <a:lvl5pPr>
              <a:lnSpc>
                <a:spcPct val="100000"/>
              </a:lnSpc>
              <a:spcBef>
                <a:spcPct val="0"/>
              </a:spcBef>
              <a:spcAft>
                <a:spcPts val="1200"/>
              </a:spcAft>
              <a:defRPr lang="en-US" sz="2000" b="0" smtClean="0"/>
            </a:lvl5pPr>
            <a:lvl6pPr>
              <a:lnSpc>
                <a:spcPct val="100000"/>
              </a:lnSpc>
              <a:spcBef>
                <a:spcPct val="0"/>
              </a:spcBef>
              <a:spcAft>
                <a:spcPts val="1200"/>
              </a:spcAft>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11"/>
          <p:cNvSpPr>
            <a:spLocks noGrp="1"/>
          </p:cNvSpPr>
          <p:nvPr>
            <p:ph type="body" sz="quarter" idx="16" hasCustomPrompt="1"/>
          </p:nvPr>
        </p:nvSpPr>
        <p:spPr>
          <a:xfrm>
            <a:off x="4427537" y="1527175"/>
            <a:ext cx="3336925" cy="4460875"/>
          </a:xfrm>
        </p:spPr>
        <p:txBody>
          <a:bodyPr vert="horz" lIns="0" tIns="0" rIns="0" bIns="0" rtlCol="0">
            <a:noAutofit/>
          </a:bodyPr>
          <a:lstStyle>
            <a:lvl1pPr>
              <a:defRPr sz="2000"/>
            </a:lvl1pPr>
            <a:lvl2pPr>
              <a:lnSpc>
                <a:spcPct val="100000"/>
              </a:lnSpc>
              <a:spcBef>
                <a:spcPct val="0"/>
              </a:spcBef>
              <a:spcAft>
                <a:spcPts val="1200"/>
              </a:spcAft>
              <a:defRPr lang="en-US" sz="2000" b="0" baseline="0" noProof="0" smtClean="0"/>
            </a:lvl2pPr>
            <a:lvl3pPr>
              <a:lnSpc>
                <a:spcPct val="100000"/>
              </a:lnSpc>
              <a:spcBef>
                <a:spcPct val="0"/>
              </a:spcBef>
              <a:spcAft>
                <a:spcPts val="1200"/>
              </a:spcAft>
              <a:defRPr lang="en-US" sz="2000" b="0" noProof="0" smtClean="0"/>
            </a:lvl3pPr>
            <a:lvl4pPr>
              <a:lnSpc>
                <a:spcPct val="100000"/>
              </a:lnSpc>
              <a:spcBef>
                <a:spcPct val="0"/>
              </a:spcBef>
              <a:spcAft>
                <a:spcPts val="1200"/>
              </a:spcAft>
              <a:defRPr lang="en-US" sz="2000" b="0" noProof="0" smtClean="0"/>
            </a:lvl4pPr>
            <a:lvl5pPr>
              <a:lnSpc>
                <a:spcPct val="100000"/>
              </a:lnSpc>
              <a:spcBef>
                <a:spcPct val="0"/>
              </a:spcBef>
              <a:spcAft>
                <a:spcPts val="1200"/>
              </a:spcAft>
              <a:defRPr lang="en-US" sz="2000" b="0" noProof="0" smtClean="0"/>
            </a:lvl5pPr>
            <a:lvl6pPr>
              <a:lnSpc>
                <a:spcPct val="100000"/>
              </a:lnSpc>
              <a:spcBef>
                <a:spcPct val="0"/>
              </a:spcBef>
              <a:spcAft>
                <a:spcPts val="1200"/>
              </a:spcAft>
              <a:defRPr lang="en-US" sz="2000" noProof="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11"/>
          <p:cNvSpPr>
            <a:spLocks noGrp="1"/>
          </p:cNvSpPr>
          <p:nvPr>
            <p:ph type="body" sz="quarter" idx="17" hasCustomPrompt="1"/>
          </p:nvPr>
        </p:nvSpPr>
        <p:spPr>
          <a:xfrm>
            <a:off x="8391186" y="1527175"/>
            <a:ext cx="3336925" cy="4460875"/>
          </a:xfrm>
        </p:spPr>
        <p:txBody>
          <a:bodyPr vert="horz" lIns="0" tIns="0" rIns="0" bIns="0" rtlCol="0">
            <a:noAutofit/>
          </a:bodyPr>
          <a:lstStyle>
            <a:lvl1pPr>
              <a:defRPr sz="2000"/>
            </a:lvl1pPr>
            <a:lvl2pPr>
              <a:lnSpc>
                <a:spcPct val="100000"/>
              </a:lnSpc>
              <a:spcBef>
                <a:spcPct val="0"/>
              </a:spcBef>
              <a:spcAft>
                <a:spcPts val="1200"/>
              </a:spcAft>
              <a:defRPr lang="en-US" sz="2000" b="0" baseline="0" noProof="0" smtClean="0"/>
            </a:lvl2pPr>
            <a:lvl3pPr>
              <a:lnSpc>
                <a:spcPct val="100000"/>
              </a:lnSpc>
              <a:spcBef>
                <a:spcPct val="0"/>
              </a:spcBef>
              <a:spcAft>
                <a:spcPts val="1200"/>
              </a:spcAft>
              <a:defRPr lang="en-US" sz="2000" b="0" noProof="0" smtClean="0"/>
            </a:lvl3pPr>
            <a:lvl4pPr>
              <a:lnSpc>
                <a:spcPct val="100000"/>
              </a:lnSpc>
              <a:spcBef>
                <a:spcPct val="0"/>
              </a:spcBef>
              <a:spcAft>
                <a:spcPts val="1200"/>
              </a:spcAft>
              <a:defRPr lang="en-US" sz="2000" b="0" noProof="0" smtClean="0"/>
            </a:lvl4pPr>
            <a:lvl5pPr>
              <a:lnSpc>
                <a:spcPct val="100000"/>
              </a:lnSpc>
              <a:spcBef>
                <a:spcPct val="0"/>
              </a:spcBef>
              <a:spcAft>
                <a:spcPts val="1200"/>
              </a:spcAft>
              <a:defRPr lang="en-US" sz="2000" b="0" noProof="0" smtClean="0"/>
            </a:lvl5pPr>
            <a:lvl6pPr>
              <a:lnSpc>
                <a:spcPct val="100000"/>
              </a:lnSpc>
              <a:spcBef>
                <a:spcPct val="0"/>
              </a:spcBef>
              <a:spcAft>
                <a:spcPts val="1200"/>
              </a:spcAft>
              <a:defRPr lang="en-US" sz="2000" noProof="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78046827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12" name="Text Placeholder 11"/>
          <p:cNvSpPr>
            <a:spLocks noGrp="1"/>
          </p:cNvSpPr>
          <p:nvPr>
            <p:ph type="body" sz="quarter" idx="14" hasCustomPrompt="1"/>
          </p:nvPr>
        </p:nvSpPr>
        <p:spPr>
          <a:xfrm>
            <a:off x="460544" y="1527175"/>
            <a:ext cx="3336925" cy="4460875"/>
          </a:xfrm>
          <a:solidFill>
            <a:srgbClr val="F4F4F4"/>
          </a:solidFill>
        </p:spPr>
        <p:txBody>
          <a:bodyPr vert="horz" lIns="182880" tIns="182880" rIns="91440" bIns="91440" rtlCol="0">
            <a:noAutofit/>
          </a:bodyPr>
          <a:lstStyle>
            <a:lvl1pPr>
              <a:defRPr sz="2000"/>
            </a:lvl1pPr>
            <a:lvl2pPr>
              <a:lnSpc>
                <a:spcPct val="100000"/>
              </a:lnSpc>
              <a:spcBef>
                <a:spcPct val="0"/>
              </a:spcBef>
              <a:spcAft>
                <a:spcPts val="1200"/>
              </a:spcAft>
              <a:defRPr lang="en-US" sz="2000" b="0" baseline="0" smtClean="0"/>
            </a:lvl2pPr>
            <a:lvl3pPr>
              <a:lnSpc>
                <a:spcPct val="100000"/>
              </a:lnSpc>
              <a:spcBef>
                <a:spcPct val="0"/>
              </a:spcBef>
              <a:spcAft>
                <a:spcPts val="1200"/>
              </a:spcAft>
              <a:defRPr lang="en-US" sz="2000" b="0" smtClean="0"/>
            </a:lvl3pPr>
            <a:lvl4pPr>
              <a:lnSpc>
                <a:spcPct val="100000"/>
              </a:lnSpc>
              <a:spcBef>
                <a:spcPct val="0"/>
              </a:spcBef>
              <a:spcAft>
                <a:spcPts val="1200"/>
              </a:spcAft>
              <a:defRPr lang="en-US" sz="2000" b="0" smtClean="0"/>
            </a:lvl4pPr>
            <a:lvl5pPr>
              <a:lnSpc>
                <a:spcPct val="100000"/>
              </a:lnSpc>
              <a:spcBef>
                <a:spcPct val="0"/>
              </a:spcBef>
              <a:spcAft>
                <a:spcPts val="1200"/>
              </a:spcAft>
              <a:defRPr lang="en-US" sz="2000" b="0" smtClean="0"/>
            </a:lvl5pPr>
            <a:lvl6pPr>
              <a:lnSpc>
                <a:spcPct val="100000"/>
              </a:lnSpc>
              <a:spcBef>
                <a:spcPct val="0"/>
              </a:spcBef>
              <a:spcAft>
                <a:spcPts val="1200"/>
              </a:spcAft>
              <a:defRPr lang="en-US" sz="200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3" name="Text Placeholder 11"/>
          <p:cNvSpPr>
            <a:spLocks noGrp="1"/>
          </p:cNvSpPr>
          <p:nvPr>
            <p:ph type="body" sz="quarter" idx="16" hasCustomPrompt="1"/>
          </p:nvPr>
        </p:nvSpPr>
        <p:spPr>
          <a:xfrm>
            <a:off x="4427537" y="1527175"/>
            <a:ext cx="3336925" cy="4460875"/>
          </a:xfrm>
          <a:solidFill>
            <a:srgbClr val="F4F4F4"/>
          </a:solidFill>
        </p:spPr>
        <p:txBody>
          <a:bodyPr vert="horz" lIns="182880" tIns="182880" rIns="91440" bIns="91440" rtlCol="0">
            <a:noAutofit/>
          </a:bodyPr>
          <a:lstStyle>
            <a:lvl1pPr>
              <a:defRPr sz="2000"/>
            </a:lvl1pPr>
            <a:lvl2pPr>
              <a:lnSpc>
                <a:spcPct val="100000"/>
              </a:lnSpc>
              <a:spcBef>
                <a:spcPct val="0"/>
              </a:spcBef>
              <a:spcAft>
                <a:spcPts val="1200"/>
              </a:spcAft>
              <a:defRPr lang="en-US" sz="2000" b="0" baseline="0" noProof="0" smtClean="0"/>
            </a:lvl2pPr>
            <a:lvl3pPr>
              <a:lnSpc>
                <a:spcPct val="100000"/>
              </a:lnSpc>
              <a:spcBef>
                <a:spcPct val="0"/>
              </a:spcBef>
              <a:spcAft>
                <a:spcPts val="1200"/>
              </a:spcAft>
              <a:defRPr lang="en-US" sz="2000" b="0" noProof="0" smtClean="0"/>
            </a:lvl3pPr>
            <a:lvl4pPr>
              <a:lnSpc>
                <a:spcPct val="100000"/>
              </a:lnSpc>
              <a:spcBef>
                <a:spcPct val="0"/>
              </a:spcBef>
              <a:spcAft>
                <a:spcPts val="1200"/>
              </a:spcAft>
              <a:defRPr lang="en-US" sz="2000" b="0" noProof="0" smtClean="0"/>
            </a:lvl4pPr>
            <a:lvl5pPr>
              <a:lnSpc>
                <a:spcPct val="100000"/>
              </a:lnSpc>
              <a:spcBef>
                <a:spcPct val="0"/>
              </a:spcBef>
              <a:spcAft>
                <a:spcPts val="1200"/>
              </a:spcAft>
              <a:defRPr lang="en-US" sz="2000" b="0" noProof="0" smtClean="0"/>
            </a:lvl5pPr>
            <a:lvl6pPr>
              <a:lnSpc>
                <a:spcPct val="100000"/>
              </a:lnSpc>
              <a:spcBef>
                <a:spcPct val="0"/>
              </a:spcBef>
              <a:spcAft>
                <a:spcPts val="1200"/>
              </a:spcAft>
              <a:defRPr lang="en-US" sz="2000" noProof="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11"/>
          <p:cNvSpPr>
            <a:spLocks noGrp="1"/>
          </p:cNvSpPr>
          <p:nvPr>
            <p:ph type="body" sz="quarter" idx="17" hasCustomPrompt="1"/>
          </p:nvPr>
        </p:nvSpPr>
        <p:spPr>
          <a:xfrm>
            <a:off x="8391186" y="1527175"/>
            <a:ext cx="3336925" cy="4460875"/>
          </a:xfrm>
          <a:solidFill>
            <a:srgbClr val="F4F4F4"/>
          </a:solidFill>
        </p:spPr>
        <p:txBody>
          <a:bodyPr vert="horz" lIns="182880" tIns="182880" rIns="91440" bIns="91440" rtlCol="0">
            <a:noAutofit/>
          </a:bodyPr>
          <a:lstStyle>
            <a:lvl1pPr>
              <a:defRPr sz="2000"/>
            </a:lvl1pPr>
            <a:lvl2pPr>
              <a:lnSpc>
                <a:spcPct val="100000"/>
              </a:lnSpc>
              <a:spcBef>
                <a:spcPct val="0"/>
              </a:spcBef>
              <a:spcAft>
                <a:spcPts val="1200"/>
              </a:spcAft>
              <a:defRPr lang="en-US" sz="2000" b="0" baseline="0" noProof="0" smtClean="0"/>
            </a:lvl2pPr>
            <a:lvl3pPr>
              <a:lnSpc>
                <a:spcPct val="100000"/>
              </a:lnSpc>
              <a:spcBef>
                <a:spcPct val="0"/>
              </a:spcBef>
              <a:spcAft>
                <a:spcPts val="1200"/>
              </a:spcAft>
              <a:defRPr lang="en-US" sz="2000" b="0" noProof="0" smtClean="0"/>
            </a:lvl3pPr>
            <a:lvl4pPr>
              <a:lnSpc>
                <a:spcPct val="100000"/>
              </a:lnSpc>
              <a:spcBef>
                <a:spcPct val="0"/>
              </a:spcBef>
              <a:spcAft>
                <a:spcPts val="1200"/>
              </a:spcAft>
              <a:defRPr lang="en-US" sz="2000" b="0" noProof="0" smtClean="0"/>
            </a:lvl4pPr>
            <a:lvl5pPr>
              <a:lnSpc>
                <a:spcPct val="100000"/>
              </a:lnSpc>
              <a:spcBef>
                <a:spcPct val="0"/>
              </a:spcBef>
              <a:spcAft>
                <a:spcPts val="1200"/>
              </a:spcAft>
              <a:defRPr lang="en-US" sz="2000" b="0" noProof="0" smtClean="0"/>
            </a:lvl5pPr>
            <a:lvl6pPr>
              <a:lnSpc>
                <a:spcPct val="100000"/>
              </a:lnSpc>
              <a:spcBef>
                <a:spcPct val="0"/>
              </a:spcBef>
              <a:spcAft>
                <a:spcPts val="1200"/>
              </a:spcAft>
              <a:defRPr lang="en-US" sz="2000" noProof="0"/>
            </a:lvl6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80990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image" Target="../media/image1.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image" Target="../media/image3.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907052"/>
          </a:xfrm>
          <a:prstGeom prst="rect">
            <a:avLst/>
          </a:prstGeom>
        </p:spPr>
        <p:txBody>
          <a:bodyPr vert="horz" wrap="square"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4" name="Gartner Logo"/>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2018 Gartner, Inc. and/or its affiliates. All rights reserved. Gartner is a registered trademark of Gartner, Inc. or its affiliates. Version 8.2  Last updated 29 June 2018</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440328"/>
            <a:ext cx="7306732" cy="106680"/>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fld id="{1CE9EA8B-DBE7-492B-893F-AD13AC039ED7}" type="slidenum">
              <a:rPr lang="en-US" sz="700" smtClean="0">
                <a:solidFill>
                  <a:schemeClr val="tx1"/>
                </a:solidFill>
              </a:rPr>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t>‹#›</a:t>
            </a:fld>
            <a:r>
              <a:rPr lang="en-US" sz="700" dirty="0">
                <a:solidFill>
                  <a:schemeClr val="tx1"/>
                </a:solidFill>
              </a:rPr>
              <a:t>	</a:t>
            </a:r>
            <a:r>
              <a:rPr lang="en-US" sz="700" kern="1200" dirty="0">
                <a:solidFill>
                  <a:schemeClr val="tx1"/>
                </a:solidFill>
                <a:effectLst/>
                <a:latin typeface="Arial" panose="020B0604020202020204" pitchFamily="34" charset="0"/>
                <a:ea typeface="+mn-ea"/>
                <a:cs typeface="Arial" panose="020B0604020202020204" pitchFamily="34" charset="0"/>
              </a:rPr>
              <a:t>CONFIDENTIAL AND PROPRIETARY | © </a:t>
            </a:r>
            <a:r>
              <a:rPr lang="en-US" sz="700" b="0" dirty="0">
                <a:solidFill>
                  <a:schemeClr val="tx1"/>
                </a:solidFill>
              </a:rPr>
              <a:t>2022</a:t>
            </a:r>
            <a:r>
              <a:rPr lang="en-US" sz="700" kern="1200" dirty="0">
                <a:solidFill>
                  <a:schemeClr val="tx1"/>
                </a:solidFill>
                <a:effectLst/>
                <a:latin typeface="Arial" panose="020B0604020202020204" pitchFamily="34" charset="0"/>
                <a:ea typeface="+mn-ea"/>
                <a:cs typeface="Arial" panose="020B0604020202020204" pitchFamily="34" charset="0"/>
              </a:rPr>
              <a:t> Gartner, Inc. and/or its affiliates. All rights reserved.</a:t>
            </a:r>
          </a:p>
        </p:txBody>
      </p:sp>
    </p:spTree>
    <p:extLst>
      <p:ext uri="{BB962C8B-B14F-4D97-AF65-F5344CB8AC3E}">
        <p14:creationId xmlns:p14="http://schemas.microsoft.com/office/powerpoint/2010/main" val="3362298311"/>
      </p:ext>
    </p:extLst>
  </p:cSld>
  <p:clrMap bg1="lt1" tx1="dk1" bg2="lt2" tx2="dk2" accent1="accent1" accent2="accent2" accent3="accent3" accent4="accent4" accent5="accent5" accent6="accent6" hlink="hlink" folHlink="folHlink"/>
  <p:sldLayoutIdLst>
    <p:sldLayoutId id="2147483745" r:id="rId1"/>
    <p:sldLayoutId id="2147483786" r:id="rId2"/>
    <p:sldLayoutId id="2147483751" r:id="rId3"/>
    <p:sldLayoutId id="2147483750" r:id="rId4"/>
    <p:sldLayoutId id="2147483746" r:id="rId5"/>
    <p:sldLayoutId id="2147483759" r:id="rId6"/>
    <p:sldLayoutId id="2147483748" r:id="rId7"/>
    <p:sldLayoutId id="2147483761" r:id="rId8"/>
    <p:sldLayoutId id="2147483762" r:id="rId9"/>
    <p:sldLayoutId id="2147483763" r:id="rId10"/>
    <p:sldLayoutId id="2147483764" r:id="rId11"/>
    <p:sldLayoutId id="2147483788" r:id="rId12"/>
    <p:sldLayoutId id="2147483789" r:id="rId13"/>
    <p:sldLayoutId id="2147483790" r:id="rId14"/>
    <p:sldLayoutId id="2147483791" r:id="rId15"/>
    <p:sldLayoutId id="2147483792" r:id="rId16"/>
    <p:sldLayoutId id="2147483793" r:id="rId17"/>
  </p:sldLayoutIdLst>
  <p:transition/>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ct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ct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ct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ct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ct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60" userDrawn="1">
          <p15:clr>
            <a:srgbClr val="A4A3A4"/>
          </p15:clr>
        </p15:guide>
        <p15:guide id="5" orient="horz" pos="231"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02" userDrawn="1">
          <p15:clr>
            <a:srgbClr val="5ACBF0"/>
          </p15:clr>
        </p15:guide>
        <p15:guide id="14" pos="3752" userDrawn="1">
          <p15:clr>
            <a:srgbClr val="5ACBF0"/>
          </p15:clr>
        </p15:guide>
        <p15:guide id="15" pos="3927"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4" name="Gartner Logo"/>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bwMode="black">
          <a:xfrm>
            <a:off x="10452994" y="6241641"/>
            <a:ext cx="1280218" cy="292484"/>
          </a:xfrm>
          <a:prstGeom prst="rect">
            <a:avLst/>
          </a:prstGeom>
        </p:spPr>
      </p:pic>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2018 Gartner, Inc. and/or its affiliates. All rights reserved. Gartner is a registered trademark of Gartner, Inc. or its affiliates. Version 8.2  Last updated 29 June 2018</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440328"/>
            <a:ext cx="7181849" cy="106680"/>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fld id="{1CE9EA8B-DBE7-492B-893F-AD13AC039ED7}" type="slidenum">
              <a:rPr lang="en-US" sz="700" b="0" kern="1200" smtClean="0">
                <a:solidFill>
                  <a:schemeClr val="tx1"/>
                </a:solidFill>
                <a:latin typeface="+mn-lt"/>
                <a:ea typeface="+mn-ea"/>
                <a:cs typeface="+mn-cs"/>
              </a:rPr>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t>‹#›</a:t>
            </a:fld>
            <a:r>
              <a:rPr lang="en-US" sz="700" b="0" kern="1200" dirty="0">
                <a:solidFill>
                  <a:schemeClr val="tx1"/>
                </a:solidFill>
                <a:latin typeface="+mn-lt"/>
                <a:ea typeface="+mn-ea"/>
                <a:cs typeface="+mn-cs"/>
              </a:rPr>
              <a:t>	© </a:t>
            </a:r>
            <a:r>
              <a:rPr lang="en-US" sz="700" b="0" dirty="0">
                <a:solidFill>
                  <a:schemeClr val="tx1"/>
                </a:solidFill>
              </a:rPr>
              <a:t>2022</a:t>
            </a:r>
            <a:r>
              <a:rPr lang="en-US" sz="700" b="0" kern="1200" dirty="0">
                <a:solidFill>
                  <a:schemeClr val="tx1"/>
                </a:solidFill>
                <a:latin typeface="+mn-lt"/>
                <a:ea typeface="+mn-ea"/>
                <a:cs typeface="+mn-cs"/>
              </a:rPr>
              <a:t> Gartner, Inc. and/or its affiliates. All rights reserved. Gartner is a registered trademark of Gartner, Inc. or its affiliates.</a:t>
            </a:r>
          </a:p>
        </p:txBody>
      </p:sp>
      <p:sp>
        <p:nvSpPr>
          <p:cNvPr id="11" name="TextBox 10"/>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r>
              <a:rPr lang="en-US" sz="700" b="1" kern="1200" dirty="0">
                <a:solidFill>
                  <a:schemeClr val="tx1"/>
                </a:solidFill>
                <a:latin typeface="+mn-lt"/>
                <a:ea typeface="+mn-ea"/>
                <a:cs typeface="+mn-cs"/>
              </a:rPr>
              <a:t>INTERNAL or RESTRICTED</a:t>
            </a:r>
          </a:p>
        </p:txBody>
      </p:sp>
    </p:spTree>
    <p:extLst>
      <p:ext uri="{BB962C8B-B14F-4D97-AF65-F5344CB8AC3E}">
        <p14:creationId xmlns:p14="http://schemas.microsoft.com/office/powerpoint/2010/main" val="2025644939"/>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3" r:id="rId4"/>
    <p:sldLayoutId id="2147483802" r:id="rId5"/>
    <p:sldLayoutId id="2147483804" r:id="rId6"/>
    <p:sldLayoutId id="2147483805" r:id="rId7"/>
    <p:sldLayoutId id="2147483806" r:id="rId8"/>
    <p:sldLayoutId id="2147483807" r:id="rId9"/>
    <p:sldLayoutId id="2147483809" r:id="rId10"/>
    <p:sldLayoutId id="2147483810" r:id="rId11"/>
    <p:sldLayoutId id="2147483811" r:id="rId12"/>
    <p:sldLayoutId id="2147483812" r:id="rId13"/>
    <p:sldLayoutId id="2147483813" r:id="rId14"/>
  </p:sldLayoutIdLst>
  <p:transition/>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ct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ct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ct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ct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ct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3999" userDrawn="1">
          <p15:clr>
            <a:srgbClr val="5ACBF0"/>
          </p15:clr>
        </p15:guide>
        <p15:guide id="12" pos="3752">
          <p15:clr>
            <a:srgbClr val="5ACBF0"/>
          </p15:clr>
        </p15:guide>
        <p15:guide id="13" pos="3927">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4" name="Gartner Log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2018 Gartner, Inc. and/or its affiliates. All rights reserved. Gartner is a registered trademark of Gartner, Inc. or its affiliates. Version 8.2  Last updated 29 June 2018</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440328"/>
            <a:ext cx="7181849" cy="106680"/>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fld id="{1CE9EA8B-DBE7-492B-893F-AD13AC039ED7}" type="slidenum">
              <a:rPr lang="en-US" sz="700" smtClean="0">
                <a:solidFill>
                  <a:schemeClr val="tx1"/>
                </a:solidFill>
              </a:rPr>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t>‹#›</a:t>
            </a:fld>
            <a:r>
              <a:rPr lang="en-US" sz="700" dirty="0">
                <a:solidFill>
                  <a:schemeClr val="tx1"/>
                </a:solidFill>
              </a:rPr>
              <a:t>	© </a:t>
            </a:r>
            <a:r>
              <a:rPr lang="en-US" sz="700" b="0" dirty="0">
                <a:solidFill>
                  <a:schemeClr val="tx1"/>
                </a:solidFill>
              </a:rPr>
              <a:t>2022</a:t>
            </a:r>
            <a:r>
              <a:rPr lang="en-US" sz="700" dirty="0">
                <a:solidFill>
                  <a:schemeClr val="tx1"/>
                </a:solidFill>
              </a:rPr>
              <a:t> Gartner, Inc. and/or its affiliates. All rights reserved. Gartner is a registered trademark of Gartner, Inc. or its affiliates.</a:t>
            </a:r>
          </a:p>
        </p:txBody>
      </p:sp>
      <p:sp>
        <p:nvSpPr>
          <p:cNvPr id="9" name="TextBox 8"/>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r>
              <a:rPr lang="en-US" sz="700" b="1" kern="1200" dirty="0">
                <a:solidFill>
                  <a:schemeClr val="tx1"/>
                </a:solidFill>
                <a:latin typeface="+mn-lt"/>
                <a:ea typeface="+mn-ea"/>
                <a:cs typeface="+mn-cs"/>
              </a:rPr>
              <a:t>INTERNAL or RESTRICTED</a:t>
            </a:r>
          </a:p>
        </p:txBody>
      </p:sp>
    </p:spTree>
    <p:extLst>
      <p:ext uri="{BB962C8B-B14F-4D97-AF65-F5344CB8AC3E}">
        <p14:creationId xmlns:p14="http://schemas.microsoft.com/office/powerpoint/2010/main" val="52000736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Lst>
  <p:transition/>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ct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ct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ct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ct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ct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pic>
        <p:nvPicPr>
          <p:cNvPr id="14" name="Gartner Log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452994" y="6241458"/>
            <a:ext cx="1280218" cy="292850"/>
          </a:xfrm>
          <a:prstGeom prst="rect">
            <a:avLst/>
          </a:prstGeom>
        </p:spPr>
      </p:pic>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2018 Gartner, Inc. and/or its affiliates. All rights reserved. Gartner is a registered trademark of Gartner, Inc. or its affiliates. Version 8.2  Last updated 29 June 2018</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440328"/>
            <a:ext cx="7181849" cy="106680"/>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fld id="{1CE9EA8B-DBE7-492B-893F-AD13AC039ED7}" type="slidenum">
              <a:rPr lang="en-US" sz="700" smtClean="0">
                <a:solidFill>
                  <a:schemeClr val="tx1"/>
                </a:solidFill>
              </a:rPr>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t>‹#›</a:t>
            </a:fld>
            <a:r>
              <a:rPr lang="en-US" sz="700" dirty="0">
                <a:solidFill>
                  <a:schemeClr val="tx1"/>
                </a:solidFill>
              </a:rPr>
              <a:t>	© </a:t>
            </a:r>
            <a:r>
              <a:rPr lang="en-US" sz="700" b="0" dirty="0">
                <a:solidFill>
                  <a:schemeClr val="tx1"/>
                </a:solidFill>
              </a:rPr>
              <a:t>2022</a:t>
            </a:r>
            <a:r>
              <a:rPr lang="en-US" sz="700" dirty="0">
                <a:solidFill>
                  <a:schemeClr val="tx1"/>
                </a:solidFill>
              </a:rPr>
              <a:t> Gartner, Inc. and/or its affiliates. All rights reserved. Gartner is a registered trademark of Gartner, Inc. or its affiliates.</a:t>
            </a:r>
          </a:p>
        </p:txBody>
      </p:sp>
      <p:sp>
        <p:nvSpPr>
          <p:cNvPr id="9" name="TextBox 8"/>
          <p:cNvSpPr txBox="1"/>
          <p:nvPr userDrawn="1"/>
        </p:nvSpPr>
        <p:spPr>
          <a:xfrm>
            <a:off x="692741" y="6297997"/>
            <a:ext cx="231481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ct val="0"/>
              </a:spcBef>
              <a:spcAft>
                <a:spcPct val="0"/>
              </a:spcAft>
              <a:buClrTx/>
              <a:buSzTx/>
              <a:buFontTx/>
              <a:buNone/>
              <a:tabLst>
                <a:tab pos="228600" algn="l"/>
              </a:tabLst>
              <a:defRPr/>
            </a:pPr>
            <a:r>
              <a:rPr lang="en-US" sz="700" b="1" kern="1200" dirty="0">
                <a:solidFill>
                  <a:schemeClr val="tx1"/>
                </a:solidFill>
                <a:latin typeface="+mn-lt"/>
                <a:ea typeface="+mn-ea"/>
                <a:cs typeface="+mn-cs"/>
              </a:rPr>
              <a:t>INTERNAL or RESTRICTED</a:t>
            </a:r>
          </a:p>
        </p:txBody>
      </p:sp>
      <p:pic>
        <p:nvPicPr>
          <p:cNvPr id="11" name="Gartner Logo">
            <a:extLst>
              <a:ext uri="{FF2B5EF4-FFF2-40B4-BE49-F238E27FC236}">
                <a16:creationId xmlns:a16="http://schemas.microsoft.com/office/drawing/2014/main" xmlns="" id="{689AF737-13B7-634F-B563-311168B8CB1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bwMode="black">
          <a:xfrm>
            <a:off x="10452994" y="6241641"/>
            <a:ext cx="1280218" cy="292484"/>
          </a:xfrm>
          <a:prstGeom prst="rect">
            <a:avLst/>
          </a:prstGeom>
        </p:spPr>
      </p:pic>
    </p:spTree>
    <p:extLst>
      <p:ext uri="{BB962C8B-B14F-4D97-AF65-F5344CB8AC3E}">
        <p14:creationId xmlns:p14="http://schemas.microsoft.com/office/powerpoint/2010/main" val="3809325339"/>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ransition/>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ct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ct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ct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ct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ct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gartner.com/document/3984612"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18/10/relationships/comments" Target="../comments/modernComment_125_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a:spLocks noGrp="1"/>
          </p:cNvSpPr>
          <p:nvPr>
            <p:ph type="body" sz="quarter" idx="10" hasCustomPrompt="1"/>
          </p:nvPr>
        </p:nvSpPr>
        <p:spPr>
          <a:xfrm>
            <a:off x="2166861" y="3804785"/>
            <a:ext cx="4545024" cy="1371600"/>
          </a:xfrm>
        </p:spPr>
        <p:txBody>
          <a:bodyPr wrap="square">
            <a:spAutoFit/>
          </a:bodyPr>
          <a:lstStyle>
            <a:lvl1pPr marL="0" indent="0">
              <a:lnSpc>
                <a:spcPct val="100000"/>
              </a:lnSpc>
              <a:spcAft>
                <a:spcPct val="0"/>
              </a:spcAft>
              <a:buNone/>
              <a:defRPr sz="1800" baseline="0"/>
            </a:lvl1pPr>
            <a:lvl2pPr marL="0" indent="0">
              <a:buNone/>
              <a:defRPr/>
            </a:lvl2pPr>
            <a:lvl3pPr marL="0" indent="0">
              <a:buNone/>
              <a:defRPr/>
            </a:lvl3pPr>
            <a:lvl4pPr marL="0" indent="0">
              <a:buNone/>
              <a:defRPr/>
            </a:lvl4pPr>
            <a:lvl5pPr marL="0" indent="0">
              <a:buNone/>
              <a:defRPr/>
            </a:lvl5pPr>
          </a:lstStyle>
          <a:p>
            <a:pPr lvl="0">
              <a:defRPr sz="1800"/>
            </a:pPr>
            <a:r>
              <a:rPr lang="en-US" dirty="0"/>
              <a:t>Sample IT Budget For Midsize
SampleCo</a:t>
            </a:r>
            <a:br>
              <a:rPr lang="en-US" dirty="0"/>
            </a:br>
            <a:r>
              <a:rPr lang="en-US" dirty="0"/>
              <a:t/>
            </a:r>
            <a:br>
              <a:rPr lang="en-US" dirty="0"/>
            </a:br>
            <a:r>
              <a:rPr lang="en-US" dirty="0"/>
              <a:t>5 May 2022</a:t>
            </a:r>
          </a:p>
        </p:txBody>
      </p:sp>
      <p:sp>
        <p:nvSpPr>
          <p:cNvPr id="3" name="Title 1"/>
          <p:cNvSpPr>
            <a:spLocks noGrp="1"/>
          </p:cNvSpPr>
          <p:nvPr>
            <p:ph type="ctrTitle" hasCustomPrompt="1"/>
          </p:nvPr>
        </p:nvSpPr>
        <p:spPr/>
        <p:txBody>
          <a:bodyPr wrap="square" anchor="ctr" anchorCtr="0">
            <a:noAutofit/>
          </a:bodyPr>
          <a:lstStyle>
            <a:lvl1pPr algn="l">
              <a:defRPr sz="3600"/>
            </a:lvl1pPr>
          </a:lstStyle>
          <a:p>
            <a:pPr>
              <a:defRPr sz="3600"/>
            </a:pPr>
            <a:r>
              <a:rPr lang="en-US" dirty="0"/>
              <a:t>IT Budget Benchmark</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Executive Summary — IT Spend Baseline</a:t>
            </a:r>
          </a:p>
        </p:txBody>
      </p:sp>
      <p:pic>
        <p:nvPicPr>
          <p:cNvPr id="3" name="New picture"/>
          <p:cNvPicPr/>
          <p:nvPr/>
        </p:nvPicPr>
        <p:blipFill>
          <a:blip r:embed="rId3"/>
          <a:stretch>
            <a:fillRect/>
          </a:stretch>
        </p:blipFill>
        <p:spPr>
          <a:xfrm>
            <a:off x="508000" y="1104900"/>
            <a:ext cx="11683999" cy="5375104"/>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Executive Summary — IT Spend Distributions</a:t>
            </a:r>
          </a:p>
        </p:txBody>
      </p:sp>
      <p:pic>
        <p:nvPicPr>
          <p:cNvPr id="3" name="New picture"/>
          <p:cNvPicPr/>
          <p:nvPr/>
        </p:nvPicPr>
        <p:blipFill>
          <a:blip r:embed="rId3"/>
          <a:stretch>
            <a:fillRect/>
          </a:stretch>
        </p:blipFill>
        <p:spPr>
          <a:xfrm>
            <a:off x="508000" y="1104900"/>
            <a:ext cx="11683999" cy="5356521"/>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Executive Summary — IT Staffing</a:t>
            </a:r>
          </a:p>
        </p:txBody>
      </p:sp>
      <p:pic>
        <p:nvPicPr>
          <p:cNvPr id="3" name="New picture"/>
          <p:cNvPicPr/>
          <p:nvPr/>
        </p:nvPicPr>
        <p:blipFill>
          <a:blip r:embed="rId3"/>
          <a:stretch>
            <a:fillRect/>
          </a:stretch>
        </p:blipFill>
        <p:spPr>
          <a:xfrm>
            <a:off x="254000" y="1104900"/>
            <a:ext cx="11683999" cy="432052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Strategic IT Spend Summary</a:t>
            </a:r>
          </a:p>
        </p:txBody>
      </p:sp>
      <p:pic>
        <p:nvPicPr>
          <p:cNvPr id="3" name="New picture"/>
          <p:cNvPicPr/>
          <p:nvPr/>
        </p:nvPicPr>
        <p:blipFill>
          <a:blip r:embed="rId3"/>
          <a:stretch>
            <a:fillRect/>
          </a:stretch>
        </p:blipFill>
        <p:spPr>
          <a:xfrm>
            <a:off x="254000" y="1104900"/>
            <a:ext cx="11684000" cy="4243484"/>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Spend Diagnostic Summary</a:t>
            </a:r>
          </a:p>
        </p:txBody>
      </p:sp>
      <p:pic>
        <p:nvPicPr>
          <p:cNvPr id="3" name="New picture"/>
          <p:cNvPicPr/>
          <p:nvPr/>
        </p:nvPicPr>
        <p:blipFill>
          <a:blip r:embed="rId3"/>
          <a:stretch>
            <a:fillRect/>
          </a:stretch>
        </p:blipFill>
        <p:spPr>
          <a:xfrm>
            <a:off x="508000" y="1104900"/>
            <a:ext cx="11684000" cy="4680192"/>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Strategic Cost Optimization Opportunities</a:t>
            </a:r>
          </a:p>
        </p:txBody>
      </p:sp>
      <p:pic>
        <p:nvPicPr>
          <p:cNvPr id="3" name="New picture"/>
          <p:cNvPicPr/>
          <p:nvPr/>
        </p:nvPicPr>
        <p:blipFill>
          <a:blip r:embed="rId3"/>
          <a:stretch>
            <a:fillRect/>
          </a:stretch>
        </p:blipFill>
        <p:spPr>
          <a:xfrm>
            <a:off x="254000" y="1104900"/>
            <a:ext cx="11684001" cy="5122484"/>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Recommended Resources</a:t>
            </a:r>
          </a:p>
        </p:txBody>
      </p:sp>
      <p:graphicFrame>
        <p:nvGraphicFramePr>
          <p:cNvPr id="3" name="New Table"/>
          <p:cNvGraphicFramePr>
            <a:graphicFrameLocks noGrp="1"/>
          </p:cNvGraphicFramePr>
          <p:nvPr>
            <p:extLst>
              <p:ext uri="{D42A27DB-BD31-4B8C-83A1-F6EECF244321}">
                <p14:modId xmlns:p14="http://schemas.microsoft.com/office/powerpoint/2010/main" val="335564883"/>
              </p:ext>
            </p:extLst>
          </p:nvPr>
        </p:nvGraphicFramePr>
        <p:xfrm>
          <a:off x="444500" y="1104900"/>
          <a:ext cx="11219180" cy="516255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xmlns="" val="20000"/>
                    </a:ext>
                  </a:extLst>
                </a:gridCol>
                <a:gridCol w="215900">
                  <a:extLst>
                    <a:ext uri="{9D8B030D-6E8A-4147-A177-3AD203B41FA5}">
                      <a16:colId xmlns:a16="http://schemas.microsoft.com/office/drawing/2014/main" xmlns="" val="20001"/>
                    </a:ext>
                  </a:extLst>
                </a:gridCol>
                <a:gridCol w="215900">
                  <a:extLst>
                    <a:ext uri="{9D8B030D-6E8A-4147-A177-3AD203B41FA5}">
                      <a16:colId xmlns:a16="http://schemas.microsoft.com/office/drawing/2014/main" xmlns="" val="20002"/>
                    </a:ext>
                  </a:extLst>
                </a:gridCol>
                <a:gridCol w="215900">
                  <a:extLst>
                    <a:ext uri="{9D8B030D-6E8A-4147-A177-3AD203B41FA5}">
                      <a16:colId xmlns:a16="http://schemas.microsoft.com/office/drawing/2014/main" xmlns="" val="20003"/>
                    </a:ext>
                  </a:extLst>
                </a:gridCol>
                <a:gridCol w="215900">
                  <a:extLst>
                    <a:ext uri="{9D8B030D-6E8A-4147-A177-3AD203B41FA5}">
                      <a16:colId xmlns:a16="http://schemas.microsoft.com/office/drawing/2014/main" xmlns="" val="20004"/>
                    </a:ext>
                  </a:extLst>
                </a:gridCol>
                <a:gridCol w="215900">
                  <a:extLst>
                    <a:ext uri="{9D8B030D-6E8A-4147-A177-3AD203B41FA5}">
                      <a16:colId xmlns:a16="http://schemas.microsoft.com/office/drawing/2014/main" xmlns="" val="20005"/>
                    </a:ext>
                  </a:extLst>
                </a:gridCol>
                <a:gridCol w="215900">
                  <a:extLst>
                    <a:ext uri="{9D8B030D-6E8A-4147-A177-3AD203B41FA5}">
                      <a16:colId xmlns:a16="http://schemas.microsoft.com/office/drawing/2014/main" xmlns="" val="20006"/>
                    </a:ext>
                  </a:extLst>
                </a:gridCol>
                <a:gridCol w="215900">
                  <a:extLst>
                    <a:ext uri="{9D8B030D-6E8A-4147-A177-3AD203B41FA5}">
                      <a16:colId xmlns:a16="http://schemas.microsoft.com/office/drawing/2014/main" xmlns="" val="20007"/>
                    </a:ext>
                  </a:extLst>
                </a:gridCol>
                <a:gridCol w="215900">
                  <a:extLst>
                    <a:ext uri="{9D8B030D-6E8A-4147-A177-3AD203B41FA5}">
                      <a16:colId xmlns:a16="http://schemas.microsoft.com/office/drawing/2014/main" xmlns="" val="20008"/>
                    </a:ext>
                  </a:extLst>
                </a:gridCol>
                <a:gridCol w="215900">
                  <a:extLst>
                    <a:ext uri="{9D8B030D-6E8A-4147-A177-3AD203B41FA5}">
                      <a16:colId xmlns:a16="http://schemas.microsoft.com/office/drawing/2014/main" xmlns="" val="20009"/>
                    </a:ext>
                  </a:extLst>
                </a:gridCol>
                <a:gridCol w="215900">
                  <a:extLst>
                    <a:ext uri="{9D8B030D-6E8A-4147-A177-3AD203B41FA5}">
                      <a16:colId xmlns:a16="http://schemas.microsoft.com/office/drawing/2014/main" xmlns="" val="20010"/>
                    </a:ext>
                  </a:extLst>
                </a:gridCol>
                <a:gridCol w="215900">
                  <a:extLst>
                    <a:ext uri="{9D8B030D-6E8A-4147-A177-3AD203B41FA5}">
                      <a16:colId xmlns:a16="http://schemas.microsoft.com/office/drawing/2014/main" xmlns="" val="20011"/>
                    </a:ext>
                  </a:extLst>
                </a:gridCol>
                <a:gridCol w="215900">
                  <a:extLst>
                    <a:ext uri="{9D8B030D-6E8A-4147-A177-3AD203B41FA5}">
                      <a16:colId xmlns:a16="http://schemas.microsoft.com/office/drawing/2014/main" xmlns="" val="20012"/>
                    </a:ext>
                  </a:extLst>
                </a:gridCol>
                <a:gridCol w="215900">
                  <a:extLst>
                    <a:ext uri="{9D8B030D-6E8A-4147-A177-3AD203B41FA5}">
                      <a16:colId xmlns:a16="http://schemas.microsoft.com/office/drawing/2014/main" xmlns="" val="20013"/>
                    </a:ext>
                  </a:extLst>
                </a:gridCol>
                <a:gridCol w="215900">
                  <a:extLst>
                    <a:ext uri="{9D8B030D-6E8A-4147-A177-3AD203B41FA5}">
                      <a16:colId xmlns:a16="http://schemas.microsoft.com/office/drawing/2014/main" xmlns="" val="20014"/>
                    </a:ext>
                  </a:extLst>
                </a:gridCol>
                <a:gridCol w="215900">
                  <a:extLst>
                    <a:ext uri="{9D8B030D-6E8A-4147-A177-3AD203B41FA5}">
                      <a16:colId xmlns:a16="http://schemas.microsoft.com/office/drawing/2014/main" xmlns="" val="20015"/>
                    </a:ext>
                  </a:extLst>
                </a:gridCol>
                <a:gridCol w="215900">
                  <a:extLst>
                    <a:ext uri="{9D8B030D-6E8A-4147-A177-3AD203B41FA5}">
                      <a16:colId xmlns:a16="http://schemas.microsoft.com/office/drawing/2014/main" xmlns="" val="20016"/>
                    </a:ext>
                  </a:extLst>
                </a:gridCol>
                <a:gridCol w="215900">
                  <a:extLst>
                    <a:ext uri="{9D8B030D-6E8A-4147-A177-3AD203B41FA5}">
                      <a16:colId xmlns:a16="http://schemas.microsoft.com/office/drawing/2014/main" xmlns="" val="20017"/>
                    </a:ext>
                  </a:extLst>
                </a:gridCol>
                <a:gridCol w="215900">
                  <a:extLst>
                    <a:ext uri="{9D8B030D-6E8A-4147-A177-3AD203B41FA5}">
                      <a16:colId xmlns:a16="http://schemas.microsoft.com/office/drawing/2014/main" xmlns="" val="20018"/>
                    </a:ext>
                  </a:extLst>
                </a:gridCol>
                <a:gridCol w="215900">
                  <a:extLst>
                    <a:ext uri="{9D8B030D-6E8A-4147-A177-3AD203B41FA5}">
                      <a16:colId xmlns:a16="http://schemas.microsoft.com/office/drawing/2014/main" xmlns="" val="20019"/>
                    </a:ext>
                  </a:extLst>
                </a:gridCol>
                <a:gridCol w="215900">
                  <a:extLst>
                    <a:ext uri="{9D8B030D-6E8A-4147-A177-3AD203B41FA5}">
                      <a16:colId xmlns:a16="http://schemas.microsoft.com/office/drawing/2014/main" xmlns="" val="20020"/>
                    </a:ext>
                  </a:extLst>
                </a:gridCol>
                <a:gridCol w="215900">
                  <a:extLst>
                    <a:ext uri="{9D8B030D-6E8A-4147-A177-3AD203B41FA5}">
                      <a16:colId xmlns:a16="http://schemas.microsoft.com/office/drawing/2014/main" xmlns="" val="20021"/>
                    </a:ext>
                  </a:extLst>
                </a:gridCol>
                <a:gridCol w="215900">
                  <a:extLst>
                    <a:ext uri="{9D8B030D-6E8A-4147-A177-3AD203B41FA5}">
                      <a16:colId xmlns:a16="http://schemas.microsoft.com/office/drawing/2014/main" xmlns="" val="20022"/>
                    </a:ext>
                  </a:extLst>
                </a:gridCol>
                <a:gridCol w="215900">
                  <a:extLst>
                    <a:ext uri="{9D8B030D-6E8A-4147-A177-3AD203B41FA5}">
                      <a16:colId xmlns:a16="http://schemas.microsoft.com/office/drawing/2014/main" xmlns="" val="20023"/>
                    </a:ext>
                  </a:extLst>
                </a:gridCol>
                <a:gridCol w="215900">
                  <a:extLst>
                    <a:ext uri="{9D8B030D-6E8A-4147-A177-3AD203B41FA5}">
                      <a16:colId xmlns:a16="http://schemas.microsoft.com/office/drawing/2014/main" xmlns="" val="20024"/>
                    </a:ext>
                  </a:extLst>
                </a:gridCol>
                <a:gridCol w="215900">
                  <a:extLst>
                    <a:ext uri="{9D8B030D-6E8A-4147-A177-3AD203B41FA5}">
                      <a16:colId xmlns:a16="http://schemas.microsoft.com/office/drawing/2014/main" xmlns="" val="20025"/>
                    </a:ext>
                  </a:extLst>
                </a:gridCol>
                <a:gridCol w="215900">
                  <a:extLst>
                    <a:ext uri="{9D8B030D-6E8A-4147-A177-3AD203B41FA5}">
                      <a16:colId xmlns:a16="http://schemas.microsoft.com/office/drawing/2014/main" xmlns="" val="20026"/>
                    </a:ext>
                  </a:extLst>
                </a:gridCol>
                <a:gridCol w="215900">
                  <a:extLst>
                    <a:ext uri="{9D8B030D-6E8A-4147-A177-3AD203B41FA5}">
                      <a16:colId xmlns:a16="http://schemas.microsoft.com/office/drawing/2014/main" xmlns="" val="20027"/>
                    </a:ext>
                  </a:extLst>
                </a:gridCol>
                <a:gridCol w="215900">
                  <a:extLst>
                    <a:ext uri="{9D8B030D-6E8A-4147-A177-3AD203B41FA5}">
                      <a16:colId xmlns:a16="http://schemas.microsoft.com/office/drawing/2014/main" xmlns="" val="20028"/>
                    </a:ext>
                  </a:extLst>
                </a:gridCol>
                <a:gridCol w="215900">
                  <a:extLst>
                    <a:ext uri="{9D8B030D-6E8A-4147-A177-3AD203B41FA5}">
                      <a16:colId xmlns:a16="http://schemas.microsoft.com/office/drawing/2014/main" xmlns="" val="20029"/>
                    </a:ext>
                  </a:extLst>
                </a:gridCol>
                <a:gridCol w="215900">
                  <a:extLst>
                    <a:ext uri="{9D8B030D-6E8A-4147-A177-3AD203B41FA5}">
                      <a16:colId xmlns:a16="http://schemas.microsoft.com/office/drawing/2014/main" xmlns="" val="20030"/>
                    </a:ext>
                  </a:extLst>
                </a:gridCol>
                <a:gridCol w="215900">
                  <a:extLst>
                    <a:ext uri="{9D8B030D-6E8A-4147-A177-3AD203B41FA5}">
                      <a16:colId xmlns:a16="http://schemas.microsoft.com/office/drawing/2014/main" xmlns="" val="20031"/>
                    </a:ext>
                  </a:extLst>
                </a:gridCol>
                <a:gridCol w="215900">
                  <a:extLst>
                    <a:ext uri="{9D8B030D-6E8A-4147-A177-3AD203B41FA5}">
                      <a16:colId xmlns:a16="http://schemas.microsoft.com/office/drawing/2014/main" xmlns="" val="20032"/>
                    </a:ext>
                  </a:extLst>
                </a:gridCol>
                <a:gridCol w="215900">
                  <a:extLst>
                    <a:ext uri="{9D8B030D-6E8A-4147-A177-3AD203B41FA5}">
                      <a16:colId xmlns:a16="http://schemas.microsoft.com/office/drawing/2014/main" xmlns="" val="20033"/>
                    </a:ext>
                  </a:extLst>
                </a:gridCol>
                <a:gridCol w="215900">
                  <a:extLst>
                    <a:ext uri="{9D8B030D-6E8A-4147-A177-3AD203B41FA5}">
                      <a16:colId xmlns:a16="http://schemas.microsoft.com/office/drawing/2014/main" xmlns="" val="20034"/>
                    </a:ext>
                  </a:extLst>
                </a:gridCol>
                <a:gridCol w="215900">
                  <a:extLst>
                    <a:ext uri="{9D8B030D-6E8A-4147-A177-3AD203B41FA5}">
                      <a16:colId xmlns:a16="http://schemas.microsoft.com/office/drawing/2014/main" xmlns="" val="20035"/>
                    </a:ext>
                  </a:extLst>
                </a:gridCol>
                <a:gridCol w="215900">
                  <a:extLst>
                    <a:ext uri="{9D8B030D-6E8A-4147-A177-3AD203B41FA5}">
                      <a16:colId xmlns:a16="http://schemas.microsoft.com/office/drawing/2014/main" xmlns="" val="20036"/>
                    </a:ext>
                  </a:extLst>
                </a:gridCol>
                <a:gridCol w="215900">
                  <a:extLst>
                    <a:ext uri="{9D8B030D-6E8A-4147-A177-3AD203B41FA5}">
                      <a16:colId xmlns:a16="http://schemas.microsoft.com/office/drawing/2014/main" xmlns="" val="20037"/>
                    </a:ext>
                  </a:extLst>
                </a:gridCol>
                <a:gridCol w="215900">
                  <a:extLst>
                    <a:ext uri="{9D8B030D-6E8A-4147-A177-3AD203B41FA5}">
                      <a16:colId xmlns:a16="http://schemas.microsoft.com/office/drawing/2014/main" xmlns="" val="20038"/>
                    </a:ext>
                  </a:extLst>
                </a:gridCol>
                <a:gridCol w="215900">
                  <a:extLst>
                    <a:ext uri="{9D8B030D-6E8A-4147-A177-3AD203B41FA5}">
                      <a16:colId xmlns:a16="http://schemas.microsoft.com/office/drawing/2014/main" xmlns="" val="20039"/>
                    </a:ext>
                  </a:extLst>
                </a:gridCol>
                <a:gridCol w="215900">
                  <a:extLst>
                    <a:ext uri="{9D8B030D-6E8A-4147-A177-3AD203B41FA5}">
                      <a16:colId xmlns:a16="http://schemas.microsoft.com/office/drawing/2014/main" xmlns="" val="20040"/>
                    </a:ext>
                  </a:extLst>
                </a:gridCol>
                <a:gridCol w="215900">
                  <a:extLst>
                    <a:ext uri="{9D8B030D-6E8A-4147-A177-3AD203B41FA5}">
                      <a16:colId xmlns:a16="http://schemas.microsoft.com/office/drawing/2014/main" xmlns="" val="20041"/>
                    </a:ext>
                  </a:extLst>
                </a:gridCol>
                <a:gridCol w="215900">
                  <a:extLst>
                    <a:ext uri="{9D8B030D-6E8A-4147-A177-3AD203B41FA5}">
                      <a16:colId xmlns:a16="http://schemas.microsoft.com/office/drawing/2014/main" xmlns="" val="20042"/>
                    </a:ext>
                  </a:extLst>
                </a:gridCol>
                <a:gridCol w="215900">
                  <a:extLst>
                    <a:ext uri="{9D8B030D-6E8A-4147-A177-3AD203B41FA5}">
                      <a16:colId xmlns:a16="http://schemas.microsoft.com/office/drawing/2014/main" xmlns="" val="20043"/>
                    </a:ext>
                  </a:extLst>
                </a:gridCol>
                <a:gridCol w="215900">
                  <a:extLst>
                    <a:ext uri="{9D8B030D-6E8A-4147-A177-3AD203B41FA5}">
                      <a16:colId xmlns:a16="http://schemas.microsoft.com/office/drawing/2014/main" xmlns="" val="20044"/>
                    </a:ext>
                  </a:extLst>
                </a:gridCol>
                <a:gridCol w="215900">
                  <a:extLst>
                    <a:ext uri="{9D8B030D-6E8A-4147-A177-3AD203B41FA5}">
                      <a16:colId xmlns:a16="http://schemas.microsoft.com/office/drawing/2014/main" xmlns="" val="20045"/>
                    </a:ext>
                  </a:extLst>
                </a:gridCol>
                <a:gridCol w="215900">
                  <a:extLst>
                    <a:ext uri="{9D8B030D-6E8A-4147-A177-3AD203B41FA5}">
                      <a16:colId xmlns:a16="http://schemas.microsoft.com/office/drawing/2014/main" xmlns="" val="20046"/>
                    </a:ext>
                  </a:extLst>
                </a:gridCol>
                <a:gridCol w="215900">
                  <a:extLst>
                    <a:ext uri="{9D8B030D-6E8A-4147-A177-3AD203B41FA5}">
                      <a16:colId xmlns:a16="http://schemas.microsoft.com/office/drawing/2014/main" xmlns="" val="20047"/>
                    </a:ext>
                  </a:extLst>
                </a:gridCol>
                <a:gridCol w="215900">
                  <a:extLst>
                    <a:ext uri="{9D8B030D-6E8A-4147-A177-3AD203B41FA5}">
                      <a16:colId xmlns:a16="http://schemas.microsoft.com/office/drawing/2014/main" xmlns="" val="20048"/>
                    </a:ext>
                  </a:extLst>
                </a:gridCol>
                <a:gridCol w="215900">
                  <a:extLst>
                    <a:ext uri="{9D8B030D-6E8A-4147-A177-3AD203B41FA5}">
                      <a16:colId xmlns:a16="http://schemas.microsoft.com/office/drawing/2014/main" xmlns="" val="20049"/>
                    </a:ext>
                  </a:extLst>
                </a:gridCol>
                <a:gridCol w="215900">
                  <a:extLst>
                    <a:ext uri="{9D8B030D-6E8A-4147-A177-3AD203B41FA5}">
                      <a16:colId xmlns:a16="http://schemas.microsoft.com/office/drawing/2014/main" xmlns="" val="20050"/>
                    </a:ext>
                  </a:extLst>
                </a:gridCol>
                <a:gridCol w="215900">
                  <a:extLst>
                    <a:ext uri="{9D8B030D-6E8A-4147-A177-3AD203B41FA5}">
                      <a16:colId xmlns:a16="http://schemas.microsoft.com/office/drawing/2014/main" xmlns="" val="20051"/>
                    </a:ext>
                  </a:extLst>
                </a:gridCol>
              </a:tblGrid>
              <a:tr h="133350">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tc>
                  <a:txBody>
                    <a:bodyPr/>
                    <a:lstStyle/>
                    <a:p>
                      <a:endParaRPr sz="100" dirty="0">
                        <a:solidFill>
                          <a:prstClr val="black"/>
                        </a:solidFill>
                      </a:endParaRPr>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0"/>
                  </a:ext>
                </a:extLst>
              </a:tr>
              <a:tr h="129540">
                <a:tc gridSpan="51">
                  <a:txBody>
                    <a:bodyPr/>
                    <a:lstStyle/>
                    <a:p>
                      <a:pPr algn="l"/>
                      <a:r>
                        <a:rPr lang="en-US" sz="1800" b="1" dirty="0"/>
                        <a:t>Strategic Cost Optimization</a:t>
                      </a:r>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dirty="0"/>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1"/>
                  </a:ext>
                </a:extLst>
              </a:tr>
              <a:tr h="126365">
                <a:tc gridSpan="51">
                  <a:txBody>
                    <a:bodyPr/>
                    <a:lstStyle/>
                    <a:p>
                      <a:r>
                        <a:rPr sz="1200" dirty="0">
                          <a:hlinkClick r:id="rId3"/>
                        </a:rPr>
                        <a:t>Workforce Cost Management: What CIOs Need to Know and Do</a:t>
                      </a:r>
                      <a:br>
                        <a:rPr sz="1200" dirty="0">
                          <a:hlinkClick r:id="rId3"/>
                        </a:rPr>
                      </a:br>
                      <a:r>
                        <a:rPr sz="1200" dirty="0">
                          <a:hlinkClick r:id="rId3"/>
                        </a:rPr>
                        <a:t/>
                      </a:r>
                      <a:br>
                        <a:rPr sz="1200" dirty="0">
                          <a:hlinkClick r:id="rId3"/>
                        </a:rPr>
                      </a:br>
                      <a:r>
                        <a:rPr sz="1200" dirty="0">
                          <a:hlinkClick r:id="rId3"/>
                        </a:rPr>
                        <a:t>The CIO’s Guide to Implementing Workforce Reductions in IT</a:t>
                      </a:r>
                      <a:br>
                        <a:rPr sz="1200" dirty="0">
                          <a:hlinkClick r:id="rId3"/>
                        </a:rPr>
                      </a:br>
                      <a:r>
                        <a:rPr sz="1200" dirty="0">
                          <a:hlinkClick r:id="rId3"/>
                        </a:rPr>
                        <a:t/>
                      </a:r>
                      <a:br>
                        <a:rPr sz="1200" dirty="0">
                          <a:hlinkClick r:id="rId3"/>
                        </a:rPr>
                      </a:br>
                      <a:r>
                        <a:rPr sz="1200" dirty="0">
                          <a:hlinkClick r:id="rId3"/>
                        </a:rPr>
                        <a:t>Kick-Start Your IT Value Story With Metrics That Matter</a:t>
                      </a:r>
                      <a:br>
                        <a:rPr sz="1200" dirty="0">
                          <a:hlinkClick r:id="rId3"/>
                        </a:rPr>
                      </a:br>
                      <a:r>
                        <a:rPr sz="1200" dirty="0">
                          <a:hlinkClick r:id="rId3"/>
                        </a:rPr>
                        <a:t/>
                      </a:r>
                      <a:br>
                        <a:rPr sz="1200" dirty="0">
                          <a:hlinkClick r:id="rId3"/>
                        </a:rPr>
                      </a:br>
                      <a:r>
                        <a:rPr sz="1200" dirty="0">
                          <a:hlinkClick r:id="rId3"/>
                        </a:rPr>
                        <a:t>The 9 Rules for Demonstrating the Business Value of IT</a:t>
                      </a:r>
                      <a:br>
                        <a:rPr sz="1200" dirty="0">
                          <a:hlinkClick r:id="rId3"/>
                        </a:rPr>
                      </a:br>
                      <a:r>
                        <a:rPr sz="1200" dirty="0">
                          <a:hlinkClick r:id="rId3"/>
                        </a:rPr>
                        <a:t/>
                      </a:r>
                      <a:br>
                        <a:rPr sz="1200" dirty="0">
                          <a:hlinkClick r:id="rId3"/>
                        </a:rPr>
                      </a:br>
                      <a:r>
                        <a:rPr sz="1200" dirty="0">
                          <a:hlinkClick r:id="rId3"/>
                        </a:rPr>
                        <a:t>How to Identify Metrics and KPIs to Measure IT’s Business Value Contribution</a:t>
                      </a:r>
                      <a:br>
                        <a:rPr sz="1200" dirty="0">
                          <a:hlinkClick r:id="rId3"/>
                        </a:rPr>
                      </a:br>
                      <a:r>
                        <a:rPr sz="1200" dirty="0">
                          <a:hlinkClick r:id="rId3"/>
                        </a:rPr>
                        <a:t/>
                      </a:r>
                      <a:br>
                        <a:rPr sz="1200" dirty="0">
                          <a:hlinkClick r:id="rId3"/>
                        </a:rPr>
                      </a:br>
                      <a:r>
                        <a:rPr sz="1200" dirty="0">
                          <a:hlinkClick r:id="rId3"/>
                        </a:rPr>
                        <a:t>12 Rules of IT Cost Management</a:t>
                      </a:r>
                      <a:br>
                        <a:rPr sz="1200" dirty="0">
                          <a:hlinkClick r:id="rId3"/>
                        </a:rPr>
                      </a:br>
                      <a:r>
                        <a:rPr sz="1200" dirty="0">
                          <a:hlinkClick r:id="rId3"/>
                        </a:rPr>
                        <a:t/>
                      </a:r>
                      <a:br>
                        <a:rPr sz="1200" dirty="0">
                          <a:hlinkClick r:id="rId3"/>
                        </a:rPr>
                      </a:br>
                      <a:r>
                        <a:rPr sz="1200" dirty="0">
                          <a:hlinkClick r:id="rId3"/>
                        </a:rPr>
                        <a:t>How to Respond to Mandatory IT Budget Cuts</a:t>
                      </a:r>
                      <a:br>
                        <a:rPr sz="1200" dirty="0">
                          <a:hlinkClick r:id="rId3"/>
                        </a:rPr>
                      </a:br>
                      <a:r>
                        <a:rPr sz="1200" dirty="0">
                          <a:hlinkClick r:id="rId3"/>
                        </a:rPr>
                        <a:t/>
                      </a:r>
                      <a:br>
                        <a:rPr sz="1200" dirty="0">
                          <a:hlinkClick r:id="rId3"/>
                        </a:rPr>
                      </a:br>
                      <a:r>
                        <a:rPr sz="1200" dirty="0">
                          <a:hlinkClick r:id="rId3"/>
                        </a:rPr>
                        <a:t>Expert Insight Video: CIOs Should Prepare Now for Financial Discussions With CFOs and the C-Suite</a:t>
                      </a:r>
                      <a:br>
                        <a:rPr sz="1200" dirty="0">
                          <a:hlinkClick r:id="rId3"/>
                        </a:rPr>
                      </a:br>
                      <a:r>
                        <a:rPr sz="1200" dirty="0">
                          <a:hlinkClick r:id="rId3"/>
                        </a:rPr>
                        <a:t/>
                      </a:r>
                      <a:br>
                        <a:rPr sz="1200" dirty="0">
                          <a:hlinkClick r:id="rId3"/>
                        </a:rPr>
                      </a:br>
                      <a:r>
                        <a:rPr sz="1200" dirty="0">
                          <a:hlinkClick r:id="rId3"/>
                        </a:rPr>
                        <a:t>Expert Insight Video: 5 Best-Practice Rules for Chargeback</a:t>
                      </a:r>
                      <a:br>
                        <a:rPr sz="1200" dirty="0">
                          <a:hlinkClick r:id="rId3"/>
                        </a:rPr>
                      </a:br>
                      <a:r>
                        <a:rPr sz="1200" dirty="0">
                          <a:hlinkClick r:id="rId3"/>
                        </a:rPr>
                        <a:t/>
                      </a:r>
                      <a:br>
                        <a:rPr sz="1200" dirty="0">
                          <a:hlinkClick r:id="rId3"/>
                        </a:rPr>
                      </a:br>
                      <a:r>
                        <a:rPr sz="1200" dirty="0">
                          <a:hlinkClick r:id="rId3"/>
                        </a:rPr>
                        <a:t>Tool: Business Value Discovery Workshop for the CIO</a:t>
                      </a:r>
                      <a:br>
                        <a:rPr sz="1200" dirty="0">
                          <a:hlinkClick r:id="rId3"/>
                        </a:rPr>
                      </a:br>
                      <a:r>
                        <a:rPr sz="1200" dirty="0">
                          <a:hlinkClick r:id="rId3"/>
                        </a:rPr>
                        <a:t/>
                      </a:r>
                      <a:br>
                        <a:rPr sz="1200" dirty="0">
                          <a:hlinkClick r:id="rId3"/>
                        </a:rPr>
                      </a:br>
                      <a:r>
                        <a:rPr sz="1200" dirty="0">
                          <a:hlinkClick r:id="rId3"/>
                        </a:rPr>
                        <a:t>Toolkit: How to Present Your IT Budget to the Board of Directors</a:t>
                      </a:r>
                      <a:br>
                        <a:rPr sz="1200" dirty="0">
                          <a:hlinkClick r:id="rId3"/>
                        </a:rPr>
                      </a:br>
                      <a:r>
                        <a:rPr sz="1200" dirty="0">
                          <a:hlinkClick r:id="rId3"/>
                        </a:rPr>
                        <a:t/>
                      </a:r>
                      <a:br>
                        <a:rPr sz="1200" dirty="0">
                          <a:hlinkClick r:id="rId3"/>
                        </a:rPr>
                      </a:br>
                      <a:r>
                        <a:rPr sz="1200" dirty="0">
                          <a:hlinkClick r:id="rId3"/>
                        </a:rPr>
                        <a:t>Toolkit: Gartner’s Ideas for IT Cost Optimization</a:t>
                      </a:r>
                      <a:br>
                        <a:rPr sz="1200" dirty="0">
                          <a:hlinkClick r:id="rId3"/>
                        </a:rPr>
                      </a:br>
                      <a:r>
                        <a:rPr sz="1200" dirty="0">
                          <a:hlinkClick r:id="rId3"/>
                        </a:rPr>
                        <a:t/>
                      </a:r>
                      <a:br>
                        <a:rPr sz="1200" dirty="0">
                          <a:hlinkClick r:id="rId3"/>
                        </a:rPr>
                      </a:br>
                      <a:endParaRPr sz="1200" dirty="0"/>
                    </a:p>
                  </a:txBody>
                  <a:tcPr>
                    <a:lnL>
                      <a:noFill/>
                    </a:lnL>
                    <a:lnR>
                      <a:noFill/>
                    </a:lnR>
                    <a:lnT>
                      <a:noFill/>
                    </a:lnT>
                    <a:lnB>
                      <a:noFill/>
                    </a:lnB>
                    <a:solidFill>
                      <a:srgbClr val="FFFFFF">
                        <a:alpha val="0"/>
                      </a:srgbClr>
                    </a:solidFill>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hMerge="1">
                  <a:txBody>
                    <a:bodyPr/>
                    <a:lstStyle/>
                    <a:p>
                      <a:endParaRPr/>
                    </a:p>
                  </a:txBody>
                  <a:tcPr>
                    <a:lnL>
                      <a:noFill/>
                    </a:lnL>
                    <a:lnR>
                      <a:noFill/>
                    </a:lnR>
                    <a:lnT>
                      <a:noFill/>
                    </a:lnT>
                    <a:lnB>
                      <a:noFill/>
                    </a:lnB>
                  </a:tcPr>
                </a:tc>
                <a:tc>
                  <a:txBody>
                    <a:bodyPr/>
                    <a:lstStyle/>
                    <a:p>
                      <a:endParaRPr dirty="0"/>
                    </a:p>
                  </a:txBody>
                  <a:tcPr>
                    <a:lnL>
                      <a:noFill/>
                    </a:lnL>
                    <a:lnR>
                      <a:noFill/>
                    </a:lnR>
                    <a:lnT>
                      <a:noFill/>
                    </a:lnT>
                    <a:lnB>
                      <a:noFill/>
                    </a:lnB>
                    <a:solidFill>
                      <a:srgbClr val="FFFFFF">
                        <a:alpha val="0"/>
                      </a:srgbClr>
                    </a:solidFill>
                  </a:tcPr>
                </a:tc>
                <a:extLst>
                  <a:ext uri="{0D108BD9-81ED-4DB2-BD59-A6C34878D82A}">
                    <a16:rowId xmlns:a16="http://schemas.microsoft.com/office/drawing/2014/main" xmlns="" val="10002"/>
                  </a:ext>
                </a:extLst>
              </a:tr>
            </a:tbl>
          </a:graphicData>
        </a:graphic>
      </p:graphicFrame>
    </p:spTree>
  </p:cSld>
  <p:clrMapOvr>
    <a:masterClrMapping/>
  </p:clrMapOvr>
  <p:transition/>
  <p:extLst>
    <p:ext uri="{6950BFC3-D8DA-4A85-94F7-54DA5524770B}">
      <p188:commentRel xmlns:p188="http://schemas.microsoft.com/office/powerpoint/2018/8/main" xmlns="" r:id="rId4"/>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Spending as a Percent of Revenue</a:t>
            </a:r>
          </a:p>
        </p:txBody>
      </p:sp>
      <p:pic>
        <p:nvPicPr>
          <p:cNvPr id="3" name="New picture"/>
          <p:cNvPicPr/>
          <p:nvPr/>
        </p:nvPicPr>
        <p:blipFill>
          <a:blip r:embed="rId3"/>
          <a:stretch>
            <a:fillRect/>
          </a:stretch>
        </p:blipFill>
        <p:spPr>
          <a:xfrm>
            <a:off x="508000" y="1104900"/>
            <a:ext cx="11684000" cy="5015901"/>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Cost Value Matrix (CVM)</a:t>
            </a:r>
          </a:p>
        </p:txBody>
      </p:sp>
      <p:pic>
        <p:nvPicPr>
          <p:cNvPr id="3" name="New picture"/>
          <p:cNvPicPr/>
          <p:nvPr/>
        </p:nvPicPr>
        <p:blipFill>
          <a:blip r:embed="rId3"/>
          <a:stretch>
            <a:fillRect/>
          </a:stretch>
        </p:blipFill>
        <p:spPr>
          <a:xfrm>
            <a:off x="508000" y="1104900"/>
            <a:ext cx="11683999" cy="5336603"/>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Disclaimer</a:t>
            </a:r>
          </a:p>
        </p:txBody>
      </p:sp>
      <p:pic>
        <p:nvPicPr>
          <p:cNvPr id="3" name="New picture"/>
          <p:cNvPicPr/>
          <p:nvPr/>
        </p:nvPicPr>
        <p:blipFill>
          <a:blip r:embed="rId3"/>
          <a:stretch>
            <a:fillRect/>
          </a:stretch>
        </p:blipFill>
        <p:spPr>
          <a:xfrm>
            <a:off x="254000" y="1123950"/>
            <a:ext cx="11683999" cy="4004633"/>
          </a:xfrm>
          <a:prstGeom prst="rect">
            <a:avLst/>
          </a:prstGeom>
        </p:spPr>
      </p:pic>
      <p:sp>
        <p:nvSpPr>
          <p:cNvPr id="4" name="Rectangle 3">
            <a:extLst>
              <a:ext uri="{FF2B5EF4-FFF2-40B4-BE49-F238E27FC236}">
                <a16:creationId xmlns:a16="http://schemas.microsoft.com/office/drawing/2014/main" xmlns="" id="{10E67B53-FFFB-47A7-8498-595F24824C72}"/>
              </a:ext>
            </a:extLst>
          </p:cNvPr>
          <p:cNvSpPr/>
          <p:nvPr/>
        </p:nvSpPr>
        <p:spPr>
          <a:xfrm>
            <a:off x="254000" y="1747520"/>
            <a:ext cx="396240" cy="29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Spending by Funding Source</a:t>
            </a:r>
          </a:p>
        </p:txBody>
      </p:sp>
      <p:pic>
        <p:nvPicPr>
          <p:cNvPr id="3" name="New picture"/>
          <p:cNvPicPr/>
          <p:nvPr/>
        </p:nvPicPr>
        <p:blipFill>
          <a:blip r:embed="rId3"/>
          <a:stretch>
            <a:fillRect/>
          </a:stretch>
        </p:blipFill>
        <p:spPr>
          <a:xfrm>
            <a:off x="508000" y="1104900"/>
            <a:ext cx="11684000" cy="4663712"/>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Strategic IT Spending to Change the Business</a:t>
            </a:r>
          </a:p>
        </p:txBody>
      </p:sp>
      <p:pic>
        <p:nvPicPr>
          <p:cNvPr id="3" name="New picture"/>
          <p:cNvPicPr/>
          <p:nvPr/>
        </p:nvPicPr>
        <p:blipFill>
          <a:blip r:embed="rId3"/>
          <a:stretch>
            <a:fillRect/>
          </a:stretch>
        </p:blipFill>
        <p:spPr>
          <a:xfrm>
            <a:off x="508000" y="1104900"/>
            <a:ext cx="11684000" cy="4663712"/>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Investments Aligned With Value</a:t>
            </a:r>
          </a:p>
        </p:txBody>
      </p:sp>
      <p:pic>
        <p:nvPicPr>
          <p:cNvPr id="3" name="New picture"/>
          <p:cNvPicPr/>
          <p:nvPr/>
        </p:nvPicPr>
        <p:blipFill>
          <a:blip r:embed="rId3"/>
          <a:stretch>
            <a:fillRect/>
          </a:stretch>
        </p:blipFill>
        <p:spPr>
          <a:xfrm>
            <a:off x="534987" y="1104900"/>
            <a:ext cx="11684000" cy="5155594"/>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Supply-Side Technology Cost Management Framework</a:t>
            </a:r>
          </a:p>
        </p:txBody>
      </p:sp>
      <p:pic>
        <p:nvPicPr>
          <p:cNvPr id="3" name="New picture"/>
          <p:cNvPicPr/>
          <p:nvPr/>
        </p:nvPicPr>
        <p:blipFill>
          <a:blip r:embed="rId3"/>
          <a:stretch>
            <a:fillRect/>
          </a:stretch>
        </p:blipFill>
        <p:spPr>
          <a:xfrm>
            <a:off x="508000" y="1104900"/>
            <a:ext cx="11684000" cy="515730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Spending Distribution by Technical Function</a:t>
            </a:r>
          </a:p>
        </p:txBody>
      </p:sp>
      <p:pic>
        <p:nvPicPr>
          <p:cNvPr id="3" name="New picture"/>
          <p:cNvPicPr/>
          <p:nvPr/>
        </p:nvPicPr>
        <p:blipFill>
          <a:blip r:embed="rId3"/>
          <a:stretch>
            <a:fillRect/>
          </a:stretch>
        </p:blipFill>
        <p:spPr>
          <a:xfrm>
            <a:off x="508000" y="1104900"/>
            <a:ext cx="11684000" cy="4667832"/>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Supply-Side Asset Cost Management Framework</a:t>
            </a:r>
          </a:p>
        </p:txBody>
      </p:sp>
      <p:pic>
        <p:nvPicPr>
          <p:cNvPr id="3" name="New picture"/>
          <p:cNvPicPr/>
          <p:nvPr/>
        </p:nvPicPr>
        <p:blipFill>
          <a:blip r:embed="rId3"/>
          <a:stretch>
            <a:fillRect/>
          </a:stretch>
        </p:blipFill>
        <p:spPr>
          <a:xfrm>
            <a:off x="254000" y="1104900"/>
            <a:ext cx="11684000" cy="5092311"/>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Spending by Asset Class</a:t>
            </a:r>
          </a:p>
        </p:txBody>
      </p:sp>
      <p:pic>
        <p:nvPicPr>
          <p:cNvPr id="3" name="New picture"/>
          <p:cNvPicPr/>
          <p:nvPr/>
        </p:nvPicPr>
        <p:blipFill>
          <a:blip r:embed="rId3"/>
          <a:stretch>
            <a:fillRect/>
          </a:stretch>
        </p:blipFill>
        <p:spPr>
          <a:xfrm>
            <a:off x="508000" y="1104900"/>
            <a:ext cx="11684000" cy="4663712"/>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Introduction</a:t>
            </a:r>
          </a:p>
        </p:txBody>
      </p:sp>
      <p:pic>
        <p:nvPicPr>
          <p:cNvPr id="3" name="New picture"/>
          <p:cNvPicPr/>
          <p:nvPr/>
        </p:nvPicPr>
        <p:blipFill>
          <a:blip r:embed="rId3"/>
          <a:stretch>
            <a:fillRect/>
          </a:stretch>
        </p:blipFill>
        <p:spPr>
          <a:xfrm>
            <a:off x="254000" y="1104900"/>
            <a:ext cx="11683999" cy="4517813"/>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Supply-Side Technology Cost Management Framework</a:t>
            </a:r>
          </a:p>
        </p:txBody>
      </p:sp>
      <p:pic>
        <p:nvPicPr>
          <p:cNvPr id="3" name="New picture"/>
          <p:cNvPicPr/>
          <p:nvPr/>
        </p:nvPicPr>
        <p:blipFill>
          <a:blip r:embed="rId3"/>
          <a:stretch>
            <a:fillRect/>
          </a:stretch>
        </p:blipFill>
        <p:spPr>
          <a:xfrm>
            <a:off x="508000" y="1104900"/>
            <a:ext cx="11684000" cy="5148016"/>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Staffing Distribution by Technical Function</a:t>
            </a:r>
          </a:p>
        </p:txBody>
      </p:sp>
      <p:pic>
        <p:nvPicPr>
          <p:cNvPr id="3" name="New picture"/>
          <p:cNvPicPr/>
          <p:nvPr/>
        </p:nvPicPr>
        <p:blipFill>
          <a:blip r:embed="rId3"/>
          <a:stretch>
            <a:fillRect/>
          </a:stretch>
        </p:blipFill>
        <p:spPr>
          <a:xfrm>
            <a:off x="508000" y="1104900"/>
            <a:ext cx="11684000" cy="4663712"/>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Security Analysis Summary</a:t>
            </a:r>
          </a:p>
        </p:txBody>
      </p:sp>
      <p:pic>
        <p:nvPicPr>
          <p:cNvPr id="3" name="New picture"/>
          <p:cNvPicPr/>
          <p:nvPr/>
        </p:nvPicPr>
        <p:blipFill>
          <a:blip r:embed="rId3"/>
          <a:stretch>
            <a:fillRect/>
          </a:stretch>
        </p:blipFill>
        <p:spPr>
          <a:xfrm>
            <a:off x="254000" y="1104900"/>
            <a:ext cx="11684000" cy="5545207"/>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Security Spending by Asset Class</a:t>
            </a:r>
          </a:p>
        </p:txBody>
      </p:sp>
      <p:pic>
        <p:nvPicPr>
          <p:cNvPr id="3" name="New picture"/>
          <p:cNvPicPr/>
          <p:nvPr/>
        </p:nvPicPr>
        <p:blipFill>
          <a:blip r:embed="rId3"/>
          <a:stretch>
            <a:fillRect/>
          </a:stretch>
        </p:blipFill>
        <p:spPr>
          <a:xfrm>
            <a:off x="508000" y="1104900"/>
            <a:ext cx="11684000" cy="4663712"/>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Bullet Chart Interpretation</a:t>
            </a:r>
          </a:p>
        </p:txBody>
      </p:sp>
      <p:pic>
        <p:nvPicPr>
          <p:cNvPr id="3" name="New picture"/>
          <p:cNvPicPr/>
          <p:nvPr/>
        </p:nvPicPr>
        <p:blipFill>
          <a:blip r:embed="rId3"/>
          <a:stretch>
            <a:fillRect/>
          </a:stretch>
        </p:blipFill>
        <p:spPr>
          <a:xfrm>
            <a:off x="254000" y="1104900"/>
            <a:ext cx="11683999" cy="502641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Budget Supports the Strategic Cost Optimization Life Cycle to Establish a Baseline and Measure Continuous Improvement​</a:t>
            </a:r>
          </a:p>
        </p:txBody>
      </p:sp>
      <p:pic>
        <p:nvPicPr>
          <p:cNvPr id="3" name="New picture"/>
          <p:cNvPicPr/>
          <p:nvPr/>
        </p:nvPicPr>
        <p:blipFill>
          <a:blip r:embed="rId3"/>
          <a:stretch>
            <a:fillRect/>
          </a:stretch>
        </p:blipFill>
        <p:spPr>
          <a:xfrm>
            <a:off x="254000" y="1104900"/>
            <a:ext cx="11683999" cy="5026411"/>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ew picture"/>
          <p:cNvPicPr/>
          <p:nvPr/>
        </p:nvPicPr>
        <p:blipFill>
          <a:blip r:embed="rId3"/>
          <a:stretch>
            <a:fillRect/>
          </a:stretch>
        </p:blipFill>
        <p:spPr>
          <a:xfrm>
            <a:off x="254000" y="1104900"/>
            <a:ext cx="11684000" cy="442618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Top-Performing CIOs Deliver Value by Managing IT Costs Strategically and Programmatically to Drive Business Outcomes</a:t>
            </a:r>
          </a:p>
        </p:txBody>
      </p:sp>
      <p:pic>
        <p:nvPicPr>
          <p:cNvPr id="3" name="New picture"/>
          <p:cNvPicPr/>
          <p:nvPr/>
        </p:nvPicPr>
        <p:blipFill>
          <a:blip r:embed="rId3"/>
          <a:stretch>
            <a:fillRect/>
          </a:stretch>
        </p:blipFill>
        <p:spPr>
          <a:xfrm>
            <a:off x="254000" y="1104900"/>
            <a:ext cx="11684000" cy="4944401"/>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SampleCo Profile</a:t>
            </a:r>
          </a:p>
        </p:txBody>
      </p:sp>
      <p:pic>
        <p:nvPicPr>
          <p:cNvPr id="3" name="New picture"/>
          <p:cNvPicPr/>
          <p:nvPr/>
        </p:nvPicPr>
        <p:blipFill>
          <a:blip r:embed="rId3"/>
          <a:stretch>
            <a:fillRect/>
          </a:stretch>
        </p:blipFill>
        <p:spPr>
          <a:xfrm>
            <a:off x="254000" y="1104900"/>
            <a:ext cx="11684000" cy="4724116"/>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08000"/>
            <a:ext cx="11276013" cy="907052"/>
          </a:xfrm>
        </p:spPr>
        <p:txBody>
          <a:bodyPr/>
          <a:lstStyle/>
          <a:p>
            <a:r>
              <a:rPr lang="en-US" sz="2200" dirty="0"/>
              <a:t>IT Spend Change by Strategic Category</a:t>
            </a:r>
          </a:p>
        </p:txBody>
      </p:sp>
      <p:pic>
        <p:nvPicPr>
          <p:cNvPr id="3" name="New picture"/>
          <p:cNvPicPr/>
          <p:nvPr/>
        </p:nvPicPr>
        <p:blipFill>
          <a:blip r:embed="rId3"/>
          <a:stretch>
            <a:fillRect/>
          </a:stretch>
        </p:blipFill>
        <p:spPr>
          <a:xfrm>
            <a:off x="254000" y="1104900"/>
            <a:ext cx="11684000" cy="4140486"/>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4393.0"/>
  <p:tag name="AS_RELEASE_DATE" val="2021.04.14"/>
  <p:tag name="AS_TITLE" val="Aspose.Slides for .NET 4.0 Client Profile"/>
  <p:tag name="AS_VERSION" val="21.4"/>
</p:tagLst>
</file>

<file path=ppt/theme/theme1.xml><?xml version="1.0" encoding="utf-8"?>
<a:theme xmlns:a="http://schemas.openxmlformats.org/drawingml/2006/main" name="White bkgrnd master">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Arial"/>
        <a:cs typeface="Arial"/>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rtlCol="0">
        <a:spAutoFit/>
      </a:bodyPr>
      <a:lstStyle>
        <a:defPPr>
          <a:defRPr dirty="0" err="1"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A80A3"/>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A1B3CA"/>
    </a:custClr>
    <a:custClr name="Sky Tint2">
      <a:srgbClr val="91DCF8"/>
    </a:custClr>
    <a:custClr name="Tangerine Tint2">
      <a:srgbClr val="A1B3CA"/>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D0DEEA"/>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A"/>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3" id="{8F5990CF-BC98-824D-8DBB-A8C0067E0C0E}" vid="{AA3AF627-0F0F-BE4A-9519-A19902D5FAAD}"/>
    </a:ext>
  </a:extLst>
</a:theme>
</file>

<file path=ppt/theme/theme2.xml><?xml version="1.0" encoding="utf-8"?>
<a:theme xmlns:a="http://schemas.openxmlformats.org/drawingml/2006/main" name="Blue bkgrnd master">
  <a:themeElements>
    <a:clrScheme name="2018 Brand Colors-012">
      <a:dk1>
        <a:srgbClr val="000000"/>
      </a:dk1>
      <a:lt1>
        <a:srgbClr val="FFFFFF"/>
      </a:lt1>
      <a:dk2>
        <a:srgbClr val="002856"/>
      </a:dk2>
      <a:lt2>
        <a:srgbClr val="FFFFFF"/>
      </a:lt2>
      <a:accent1>
        <a:srgbClr val="FFFFFF"/>
      </a:accent1>
      <a:accent2>
        <a:srgbClr val="E2E4E4"/>
      </a:accent2>
      <a:accent3>
        <a:srgbClr val="A7AFAF"/>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Arial"/>
        <a:cs typeface="Arial"/>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3" id="{8F5990CF-BC98-824D-8DBB-A8C0067E0C0E}" vid="{2B2AA57A-4847-7A40-8DE6-55941702DF03}"/>
    </a:ext>
  </a:extLst>
</a:theme>
</file>

<file path=ppt/theme/theme3.xml><?xml version="1.0" encoding="utf-8"?>
<a:theme xmlns:a="http://schemas.openxmlformats.org/drawingml/2006/main" name="White bk accent color options">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Arial"/>
        <a:cs typeface="Arial"/>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3" id="{8F5990CF-BC98-824D-8DBB-A8C0067E0C0E}" vid="{252807F1-E140-B247-BAF8-41FE75911BF1}"/>
    </a:ext>
  </a:extLst>
</a:theme>
</file>

<file path=ppt/theme/theme4.xml><?xml version="1.0" encoding="utf-8"?>
<a:theme xmlns:a="http://schemas.openxmlformats.org/drawingml/2006/main" name="Blue bk accent color options">
  <a:themeElements>
    <a:clrScheme name="2018 Brand Colors-012">
      <a:dk1>
        <a:srgbClr val="000000"/>
      </a:dk1>
      <a:lt1>
        <a:srgbClr val="FFFFFF"/>
      </a:lt1>
      <a:dk2>
        <a:srgbClr val="002856"/>
      </a:dk2>
      <a:lt2>
        <a:srgbClr val="FFFFFF"/>
      </a:lt2>
      <a:accent1>
        <a:srgbClr val="FFFFFF"/>
      </a:accent1>
      <a:accent2>
        <a:srgbClr val="E2E4E4"/>
      </a:accent2>
      <a:accent3>
        <a:srgbClr val="A7AFAF"/>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Arial"/>
        <a:cs typeface="Arial"/>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3" id="{8F5990CF-BC98-824D-8DBB-A8C0067E0C0E}" vid="{4265039D-A2E6-D14D-A3D3-AC4F7528CBB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artner">
      <a:majorFont>
        <a:latin typeface="Arial Black" panose="020B0A04020102020204"/>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173</Words>
  <Application>Microsoft Office PowerPoint</Application>
  <PresentationFormat>Widescreen</PresentationFormat>
  <Paragraphs>31</Paragraphs>
  <Slides>35</Slides>
  <Notes>35</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35</vt:i4>
      </vt:variant>
    </vt:vector>
  </HeadingPairs>
  <TitlesOfParts>
    <vt:vector size="44" baseType="lpstr">
      <vt:lpstr>Arial Unicode MS</vt:lpstr>
      <vt:lpstr>Arial</vt:lpstr>
      <vt:lpstr>Arial Black</vt:lpstr>
      <vt:lpstr>Calibri</vt:lpstr>
      <vt:lpstr>Wingdings</vt:lpstr>
      <vt:lpstr>White bkgrnd master</vt:lpstr>
      <vt:lpstr>Blue bkgrnd master</vt:lpstr>
      <vt:lpstr>White bk accent color options</vt:lpstr>
      <vt:lpstr>Blue bk accent color options</vt:lpstr>
      <vt:lpstr>IT Budget Benchmark</vt:lpstr>
      <vt:lpstr>Disclaimer</vt:lpstr>
      <vt:lpstr>Introduction</vt:lpstr>
      <vt:lpstr>Bullet Chart Interpretation</vt:lpstr>
      <vt:lpstr>IT Budget Supports the Strategic Cost Optimization Life Cycle to Establish a Baseline and Measure Continuous Improvement​</vt:lpstr>
      <vt:lpstr>PowerPoint Presentation</vt:lpstr>
      <vt:lpstr>Top-Performing CIOs Deliver Value by Managing IT Costs Strategically and Programmatically to Drive Business Outcomes</vt:lpstr>
      <vt:lpstr>SampleCo Profile</vt:lpstr>
      <vt:lpstr>IT Spend Change by Strategic Category</vt:lpstr>
      <vt:lpstr>Executive Summary — IT Spend Baseline</vt:lpstr>
      <vt:lpstr>Executive Summary — IT Spend Distributions</vt:lpstr>
      <vt:lpstr>Executive Summary — IT Staffing</vt:lpstr>
      <vt:lpstr>Strategic IT Spend Summary</vt:lpstr>
      <vt:lpstr>IT Spend Diagnostic Summary</vt:lpstr>
      <vt:lpstr>Strategic Cost Optimization Opportunities</vt:lpstr>
      <vt:lpstr>Recommended Resources</vt:lpstr>
      <vt:lpstr>PowerPoint Presentation</vt:lpstr>
      <vt:lpstr>IT Spending as a Percent of Revenue</vt:lpstr>
      <vt:lpstr>Cost Value Matrix (CVM)</vt:lpstr>
      <vt:lpstr>IT Spending by Funding Source</vt:lpstr>
      <vt:lpstr>PowerPoint Presentation</vt:lpstr>
      <vt:lpstr>Strategic IT Spending to Change the Business</vt:lpstr>
      <vt:lpstr>IT Investments Aligned With Value</vt:lpstr>
      <vt:lpstr>PowerPoint Presentation</vt:lpstr>
      <vt:lpstr>IT Supply-Side Technology Cost Management Framework</vt:lpstr>
      <vt:lpstr>IT Spending Distribution by Technical Function</vt:lpstr>
      <vt:lpstr>PowerPoint Presentation</vt:lpstr>
      <vt:lpstr>IT Supply-Side Asset Cost Management Framework</vt:lpstr>
      <vt:lpstr>IT Spending by Asset Class</vt:lpstr>
      <vt:lpstr>PowerPoint Presentation</vt:lpstr>
      <vt:lpstr>IT Supply-Side Technology Cost Management Framework</vt:lpstr>
      <vt:lpstr>IT Staffing Distribution by Technical Function</vt:lpstr>
      <vt:lpstr>PowerPoint Presentation</vt:lpstr>
      <vt:lpstr>Security Analysis Summary</vt:lpstr>
      <vt:lpstr>IT Security Spending by Asset Class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2023-06-19T16:24:02Z</dcterms:created>
  <dcterms:modified xsi:type="dcterms:W3CDTF">2023-06-19T16:24:05Z</dcterms:modified>
</cp:coreProperties>
</file>